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8" r:id="rId4"/>
    <p:sldId id="257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2BA596-4BEA-41DC-AE8E-303927FE75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92DBC75-70C2-45F2-AC66-AA7229C9DB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C10115-5C88-4202-97F6-4B812EA96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7B434-A1A9-4DBD-9B5B-D5B2DDBB68CC}" type="datetimeFigureOut">
              <a:rPr lang="zh-CN" altLang="en-US" smtClean="0"/>
              <a:t>2017/10/29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3EC519-0042-46BC-A87E-CA3182A7C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1BFC57-D778-4B2E-AE3E-C03455EDF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C1F2E-F2ED-4802-9E8F-74EFA8E6D9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9531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0529B1-DF6D-47FE-8FED-A45B8B70B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9F5E5D5-A6B1-4300-A7EA-24D262F651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C894AD-40F4-49EF-8E75-3E47C4DC5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7B434-A1A9-4DBD-9B5B-D5B2DDBB68CC}" type="datetimeFigureOut">
              <a:rPr lang="zh-CN" altLang="en-US" smtClean="0"/>
              <a:t>2017/10/29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66563E-BD37-4F72-A10F-B04421D11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0EFA7C-5167-4970-B9F0-EB1075A3C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C1F2E-F2ED-4802-9E8F-74EFA8E6D9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1934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5E674C5-A948-4C5F-AAFC-21442C64DE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0F50563-D0DB-40B1-B2F3-0A74FA262A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C31271-DC55-467C-896B-B18FA092A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7B434-A1A9-4DBD-9B5B-D5B2DDBB68CC}" type="datetimeFigureOut">
              <a:rPr lang="zh-CN" altLang="en-US" smtClean="0"/>
              <a:t>2017/10/29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804714-F644-485A-907A-1BB016CB1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18AE97-DC54-4872-BA8F-64E634178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C1F2E-F2ED-4802-9E8F-74EFA8E6D9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29420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B1587A-EF86-4495-9E75-5DCD87807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77AC04-E285-4CC9-BFAE-86946A95C3F9}" type="datetimeFigureOut">
              <a:rPr lang="zh-CN" altLang="en-US"/>
              <a:pPr>
                <a:defRPr/>
              </a:pPr>
              <a:t>2017/10/29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58FA83-91F3-4567-9F8F-926E61665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7C4297-5CFE-4C10-9C1F-E4A6668CC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9C4FF8-9263-4170-AC24-7C072D7EE7E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4144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3D50EB-A3BA-43CF-8972-BDCDA3E4A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0FF83E-1865-4667-9D15-12B425100A8B}" type="datetimeFigureOut">
              <a:rPr lang="zh-CN" altLang="en-US"/>
              <a:pPr>
                <a:defRPr/>
              </a:pPr>
              <a:t>2017/10/29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DE8329-FF4D-4B76-8802-C19445432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360C61-0B7F-42BB-9F5C-1D3890117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A8EB3C-1255-4822-B1EA-EA227D261C4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41961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35FC70-6A6C-416F-ABF7-F7555B6A9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D24117-73A4-4CD3-8BCB-9049B5E9B804}" type="datetimeFigureOut">
              <a:rPr lang="zh-CN" altLang="en-US"/>
              <a:pPr>
                <a:defRPr/>
              </a:pPr>
              <a:t>2017/10/29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326A4E-003B-4A29-AE18-78F28CA9E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8C78D8-10A2-4CD6-8A5C-1278432EC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37ED7A-FB7C-4ED9-9709-706451E9F5D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29891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764B58CD-7FEB-4880-96AC-30D5F869B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F2559E-A7E6-46AA-9250-3D210B9CDC19}" type="datetimeFigureOut">
              <a:rPr lang="zh-CN" altLang="en-US"/>
              <a:pPr>
                <a:defRPr/>
              </a:pPr>
              <a:t>2017/10/29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CE8090ED-2D59-4FAA-90AB-E399AA559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2E457052-E275-4BE2-8E51-3C98A3D0C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1E9BAD-9879-4FFF-9C78-33D6D5FDDAD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12588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id="{FE87C4FA-727C-4DCC-9627-D265BDF79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0F832A-0CFD-4BE2-A26D-CD974A80EBD6}" type="datetimeFigureOut">
              <a:rPr lang="zh-CN" altLang="en-US"/>
              <a:pPr>
                <a:defRPr/>
              </a:pPr>
              <a:t>2017/10/29</a:t>
            </a:fld>
            <a:endParaRPr lang="zh-CN" altLang="en-US"/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id="{90EE803D-34F7-4EC3-A976-EEEA6C56E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21F09987-3C0F-4CDD-B3D5-7C0B51507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07B52C-7BBB-41C0-B2BF-22C49290857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790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id="{478AB66D-14DE-4F16-874A-1240B038A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177A22-2F68-4986-9A99-DDEDF1B8EA4B}" type="datetimeFigureOut">
              <a:rPr lang="zh-CN" altLang="en-US"/>
              <a:pPr>
                <a:defRPr/>
              </a:pPr>
              <a:t>2017/10/29</a:t>
            </a:fld>
            <a:endParaRPr lang="zh-CN" altLang="en-US"/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E99804F8-ABAD-42A0-84FA-932F1316D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F6CBEDF1-A9DD-45F3-9879-B2633CBC1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22FC2D-D1A5-4C8E-A8C4-08C9FE9436D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634089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C9D51694-BFA5-421D-B52B-9D74AAD29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708058-0253-4A85-8C77-894610D26653}" type="datetimeFigureOut">
              <a:rPr lang="zh-CN" altLang="en-US"/>
              <a:pPr>
                <a:defRPr/>
              </a:pPr>
              <a:t>2017/10/29</a:t>
            </a:fld>
            <a:endParaRPr lang="zh-CN" altLang="en-US"/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id="{8717E04C-8399-4563-B213-E32ECA7EC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6B4D1705-BAB2-43A7-A78F-8C5FB4AE5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B41993-99A2-4C06-8FB5-FA842C16446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54925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8D94C94B-BEDE-49E1-92BC-DEE7B26A7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B7FA91-3A1C-43F0-92F9-8C2E8EC37D23}" type="datetimeFigureOut">
              <a:rPr lang="zh-CN" altLang="en-US"/>
              <a:pPr>
                <a:defRPr/>
              </a:pPr>
              <a:t>2017/10/29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573F4B55-F481-4235-B8A6-C1DD12C66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F1C842ED-F1B9-472F-A184-950B2CED7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9E8110-BA32-42A0-B606-0AFDBF74372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6024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30804D-8760-40DB-B2AC-0D0805AB0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DA853F-EDF3-42EF-B429-81F656B9A5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9075C4-B234-48EF-B601-E6D9DE138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7B434-A1A9-4DBD-9B5B-D5B2DDBB68CC}" type="datetimeFigureOut">
              <a:rPr lang="zh-CN" altLang="en-US" smtClean="0"/>
              <a:t>2017/10/29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2341AC-196F-4639-8EF0-DCC0F187B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AC7E8D-7F3D-4780-ADAA-76FCE83D5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C1F2E-F2ED-4802-9E8F-74EFA8E6D9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062227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804A36-3DF8-45CA-9BE4-619AF02AF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6CA630-63E7-4163-B5D5-8FE346F99E5C}" type="datetimeFigureOut">
              <a:rPr lang="zh-CN" altLang="en-US"/>
              <a:pPr>
                <a:defRPr/>
              </a:pPr>
              <a:t>2017/10/29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C3475F-21DF-44FB-8168-84A5667BB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5C8359-7686-472E-973C-4F69E2C61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D8F3C8-340F-4CD7-9AB1-FEA2F4506E3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594267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id="{F3B2F260-FE21-401D-B221-4BEDF3DE4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90D418-2179-4D34-95D2-029562FFFB01}" type="datetimeFigureOut">
              <a:rPr lang="zh-CN" altLang="en-US"/>
              <a:pPr>
                <a:defRPr/>
              </a:pPr>
              <a:t>2017/10/29</a:t>
            </a:fld>
            <a:endParaRPr lang="zh-CN" altLang="en-US"/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C75635F3-BA17-4D2C-8A36-4E3865607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CD456295-97A0-48C7-B8F6-A0CFEA47B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D3C6F-D246-4808-9A40-343DE9DEABF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7906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9D7A89-236A-4ABA-99AE-CD10EDB50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6F63BA2-1895-45D7-BE73-2AA69B97AB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C06A84-4837-40C8-8B54-A6F8885E4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7B434-A1A9-4DBD-9B5B-D5B2DDBB68CC}" type="datetimeFigureOut">
              <a:rPr lang="zh-CN" altLang="en-US" smtClean="0"/>
              <a:t>2017/10/29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FE4D47-60D7-471F-B1D3-F0E143E13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344BAE-B6BC-4898-97C0-8B6B3EA3A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C1F2E-F2ED-4802-9E8F-74EFA8E6D9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8465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9993FC-0E42-4EB5-81C8-2FC8A8338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755A70-FA6E-490E-B1A2-206147AD4D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5BADBFF-4DE4-4C1C-AA75-B5D6122CB4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90B1027-4FB1-478F-B3B3-6E1B79489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7B434-A1A9-4DBD-9B5B-D5B2DDBB68CC}" type="datetimeFigureOut">
              <a:rPr lang="zh-CN" altLang="en-US" smtClean="0"/>
              <a:t>2017/10/29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5EF599B-0422-4488-B49C-F0B4A8A01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B91EAA0-98FF-45CF-A14E-F5790C320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C1F2E-F2ED-4802-9E8F-74EFA8E6D9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2448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C9725C-7868-4628-A00E-FF2C63A23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069BB41-65DF-40C2-9E57-44E2A55ECE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9524581-CFA9-4EDD-8989-50996B27CD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43E6636-680D-49C6-8B00-3C5294FEAC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A32A740-07DB-4853-9825-70017FEBF2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60B40A9-9748-4163-B507-9D5913210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7B434-A1A9-4DBD-9B5B-D5B2DDBB68CC}" type="datetimeFigureOut">
              <a:rPr lang="zh-CN" altLang="en-US" smtClean="0"/>
              <a:t>2017/10/29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19DB18A-9C4B-4E99-902D-E72E041D7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D5068F7-1ECE-4205-BDB5-4F7491CB5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C1F2E-F2ED-4802-9E8F-74EFA8E6D9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1159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6C00FD-9261-45EE-A359-979A826C1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9ADB7FA-08E9-4913-B5C8-2B7F06252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7B434-A1A9-4DBD-9B5B-D5B2DDBB68CC}" type="datetimeFigureOut">
              <a:rPr lang="zh-CN" altLang="en-US" smtClean="0"/>
              <a:t>2017/10/29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BACEECD-6693-4F68-BB12-8418500C6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F33C78F-E138-42EB-81F5-C6F719E1A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C1F2E-F2ED-4802-9E8F-74EFA8E6D9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8159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64D8C80-AF7D-44CF-9106-ECD5D3B84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7B434-A1A9-4DBD-9B5B-D5B2DDBB68CC}" type="datetimeFigureOut">
              <a:rPr lang="zh-CN" altLang="en-US" smtClean="0"/>
              <a:t>2017/10/29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FD6A221-BCC5-4BF7-A7D8-C0A788CE5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2DFFC9E-E9D1-4C53-9EA4-151CCF125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C1F2E-F2ED-4802-9E8F-74EFA8E6D9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5629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6C1E86-16D8-4750-AADC-2B8E1C5E9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FED0FB-9A9B-4AE2-A6C7-6FC37B2B51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07B95FE-27E8-4126-A179-813E8E5863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BD1BEBB-B4F5-4994-83D1-32FF7E53B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7B434-A1A9-4DBD-9B5B-D5B2DDBB68CC}" type="datetimeFigureOut">
              <a:rPr lang="zh-CN" altLang="en-US" smtClean="0"/>
              <a:t>2017/10/29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26B9247-A9AD-4AE0-BEFA-9B5425371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847F7A8-0A77-4A32-9879-B932C1F0C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C1F2E-F2ED-4802-9E8F-74EFA8E6D9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4056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3E8BB4-C70A-4A50-9FB6-DFEB019E1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C46A06A-B94F-40EA-A6AB-BCDCD6B0A7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52A4112-2C76-4133-8702-D1CDC9B10E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58AC7CA-CC71-41FD-9B48-A7968ADF0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7B434-A1A9-4DBD-9B5B-D5B2DDBB68CC}" type="datetimeFigureOut">
              <a:rPr lang="zh-CN" altLang="en-US" smtClean="0"/>
              <a:t>2017/10/29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A130BB2-10EB-4D23-9ADE-EA79EAA8F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B24C6C9-DF6B-46D2-8986-A6EBA55C8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C1F2E-F2ED-4802-9E8F-74EFA8E6D9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4910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36CAEFB-CAAA-4510-AA42-A180E57CB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771AEED-377C-487A-A38F-3E5E4FBB67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DD55CE-FA7D-4590-B7B5-CB74AE696F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07B434-A1A9-4DBD-9B5B-D5B2DDBB68CC}" type="datetimeFigureOut">
              <a:rPr lang="zh-CN" altLang="en-US" smtClean="0"/>
              <a:t>2017/10/29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8A0212-0C3D-4483-A9FC-E047F122F6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D3D969-9339-476B-AF46-73723901EC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8C1F2E-F2ED-4802-9E8F-74EFA8E6D9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2129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>
            <a:extLst>
              <a:ext uri="{FF2B5EF4-FFF2-40B4-BE49-F238E27FC236}">
                <a16:creationId xmlns:a16="http://schemas.microsoft.com/office/drawing/2014/main" id="{2CBF01F7-5B6E-40E7-9830-334E65AFA64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>
            <a:extLst>
              <a:ext uri="{FF2B5EF4-FFF2-40B4-BE49-F238E27FC236}">
                <a16:creationId xmlns:a16="http://schemas.microsoft.com/office/drawing/2014/main" id="{D82BE4EC-E503-41B3-8DEB-8ECEF27BD13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2139F7-536D-4DEB-BEF2-57B1CC3658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buFont typeface="Arial" panose="020B0604020202020204" pitchFamily="34" charset="0"/>
              <a:buNone/>
              <a:defRPr sz="1200" noProof="1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7EF7BF9-0675-44EF-9CA9-08236BB3DEFF}" type="datetimeFigureOut">
              <a:rPr lang="zh-CN" altLang="en-US"/>
              <a:pPr>
                <a:defRPr/>
              </a:pPr>
              <a:t>2017/10/29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C81207-54F4-42B5-A076-6CC714A339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buFont typeface="Arial" panose="020B0604020202020204" pitchFamily="34" charset="0"/>
              <a:buNone/>
              <a:defRPr sz="1200" noProof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49C730-27C3-42CD-818F-0234E2A5EC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buFont typeface="Arial" panose="020B0604020202020204" pitchFamily="34" charset="0"/>
              <a:buNone/>
              <a:defRPr sz="1200" noProof="1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997A1933-020E-4374-A666-4BA5A9B9B7B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5601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73314E2A-D36F-4872-8DB1-608D35D6748D}"/>
              </a:ext>
            </a:extLst>
          </p:cNvPr>
          <p:cNvCxnSpPr/>
          <p:nvPr/>
        </p:nvCxnSpPr>
        <p:spPr>
          <a:xfrm>
            <a:off x="2462213" y="6115050"/>
            <a:ext cx="0" cy="492125"/>
          </a:xfrm>
          <a:prstGeom prst="line">
            <a:avLst/>
          </a:prstGeom>
          <a:ln w="6350"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52" name="文本框 7">
            <a:extLst>
              <a:ext uri="{FF2B5EF4-FFF2-40B4-BE49-F238E27FC236}">
                <a16:creationId xmlns:a16="http://schemas.microsoft.com/office/drawing/2014/main" id="{0CE36506-EE8F-4B1C-B969-6397AD6B30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86038" y="6176446"/>
            <a:ext cx="34893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讲师：叶子猿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副标题 2">
            <a:extLst>
              <a:ext uri="{FF2B5EF4-FFF2-40B4-BE49-F238E27FC236}">
                <a16:creationId xmlns:a16="http://schemas.microsoft.com/office/drawing/2014/main" id="{45565A23-B27E-42F3-9298-AE4A0CE161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9188" y="5900738"/>
            <a:ext cx="5992812" cy="88265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anchor="ctr"/>
          <a:lstStyle>
            <a:lvl1pPr marL="0" indent="0" algn="ctr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课程标题 ：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Java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并发编程原理与实战</a:t>
            </a:r>
          </a:p>
        </p:txBody>
      </p:sp>
      <p:sp>
        <p:nvSpPr>
          <p:cNvPr id="11" name="文本框 7">
            <a:extLst>
              <a:ext uri="{FF2B5EF4-FFF2-40B4-BE49-F238E27FC236}">
                <a16:creationId xmlns:a16="http://schemas.microsoft.com/office/drawing/2014/main" id="{A94FD91A-4266-4AD4-B029-632EA227F0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43878" y="4272023"/>
            <a:ext cx="34893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讲师：叶子猿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4E79168-A82A-43DD-9791-E50A9314CD15}"/>
              </a:ext>
            </a:extLst>
          </p:cNvPr>
          <p:cNvSpPr txBox="1"/>
          <p:nvPr/>
        </p:nvSpPr>
        <p:spPr>
          <a:xfrm>
            <a:off x="0" y="1321704"/>
            <a:ext cx="121919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Java</a:t>
            </a:r>
            <a:r>
              <a:rPr kumimoji="0" lang="zh-CN" alt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并发编程原理与实战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04394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BEB2B7-7860-4378-8BAD-4C59B17B4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线程之间的通信</a:t>
            </a:r>
            <a:r>
              <a:rPr lang="en-US" altLang="zh-CN"/>
              <a:t>-join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AB564B-150A-49DB-B470-39D515B37D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0204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>
            <a:extLst>
              <a:ext uri="{FF2B5EF4-FFF2-40B4-BE49-F238E27FC236}">
                <a16:creationId xmlns:a16="http://schemas.microsoft.com/office/drawing/2014/main" id="{FDB3663B-7DE3-4C0A-9D0A-7BB7A28F086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301750" y="1077913"/>
            <a:ext cx="9144000" cy="1509712"/>
          </a:xfrm>
        </p:spPr>
        <p:txBody>
          <a:bodyPr/>
          <a:lstStyle/>
          <a:p>
            <a:pPr eaLnBrk="1" hangingPunct="1"/>
            <a:r>
              <a:rPr lang="zh-CN" altLang="en-US" sz="8000" b="1">
                <a:solidFill>
                  <a:srgbClr val="3587C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</a:t>
            </a:r>
          </a:p>
        </p:txBody>
      </p:sp>
      <p:sp>
        <p:nvSpPr>
          <p:cNvPr id="7171" name="TextBox 4">
            <a:extLst>
              <a:ext uri="{FF2B5EF4-FFF2-40B4-BE49-F238E27FC236}">
                <a16:creationId xmlns:a16="http://schemas.microsoft.com/office/drawing/2014/main" id="{8D39C806-A5FF-459B-B1A0-1CE7806B33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1463" y="2427288"/>
            <a:ext cx="8662987" cy="417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THANK YOU</a:t>
            </a: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7172" name="图片 2">
            <a:extLst>
              <a:ext uri="{FF2B5EF4-FFF2-40B4-BE49-F238E27FC236}">
                <a16:creationId xmlns:a16="http://schemas.microsoft.com/office/drawing/2014/main" id="{26FD2966-1FDF-4B20-930D-C89303913D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6638" y="2881313"/>
            <a:ext cx="2154237" cy="2154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3" name="文本框 3">
            <a:extLst>
              <a:ext uri="{FF2B5EF4-FFF2-40B4-BE49-F238E27FC236}">
                <a16:creationId xmlns:a16="http://schemas.microsoft.com/office/drawing/2014/main" id="{BFB10D86-4461-416D-ADA0-D44F0060A8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46638" y="5035550"/>
            <a:ext cx="21542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龙果学院官方微信公众号</a:t>
            </a:r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A04BAD86-D2F4-42B4-9680-1F7771AF8F50}"/>
              </a:ext>
            </a:extLst>
          </p:cNvPr>
          <p:cNvCxnSpPr/>
          <p:nvPr/>
        </p:nvCxnSpPr>
        <p:spPr>
          <a:xfrm>
            <a:off x="2462213" y="6115050"/>
            <a:ext cx="0" cy="492125"/>
          </a:xfrm>
          <a:prstGeom prst="line">
            <a:avLst/>
          </a:prstGeom>
          <a:ln w="6350"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7">
            <a:extLst>
              <a:ext uri="{FF2B5EF4-FFF2-40B4-BE49-F238E27FC236}">
                <a16:creationId xmlns:a16="http://schemas.microsoft.com/office/drawing/2014/main" id="{07F58548-4879-411C-BD03-9FB2766105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86038" y="6176446"/>
            <a:ext cx="34893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讲师：叶子猿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" name="副标题 2">
            <a:extLst>
              <a:ext uri="{FF2B5EF4-FFF2-40B4-BE49-F238E27FC236}">
                <a16:creationId xmlns:a16="http://schemas.microsoft.com/office/drawing/2014/main" id="{48E84209-38C1-4279-BD7D-02C0F574B9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9188" y="5900738"/>
            <a:ext cx="5992812" cy="88265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anchor="ctr"/>
          <a:lstStyle>
            <a:lvl1pPr marL="0" indent="0" algn="ctr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课程标题 ：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Java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并发编程原理与实战</a:t>
            </a:r>
          </a:p>
        </p:txBody>
      </p:sp>
    </p:spTree>
    <p:extLst>
      <p:ext uri="{BB962C8B-B14F-4D97-AF65-F5344CB8AC3E}">
        <p14:creationId xmlns:p14="http://schemas.microsoft.com/office/powerpoint/2010/main" val="35653060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435</TotalTime>
  <Words>53</Words>
  <Application>Microsoft Office PowerPoint</Application>
  <PresentationFormat>宽屏</PresentationFormat>
  <Paragraphs>10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</vt:i4>
      </vt:variant>
    </vt:vector>
  </HeadingPairs>
  <TitlesOfParts>
    <vt:vector size="12" baseType="lpstr">
      <vt:lpstr>等线</vt:lpstr>
      <vt:lpstr>等线 Light</vt:lpstr>
      <vt:lpstr>宋体</vt:lpstr>
      <vt:lpstr>微软雅黑</vt:lpstr>
      <vt:lpstr>Arial</vt:lpstr>
      <vt:lpstr>Calibri</vt:lpstr>
      <vt:lpstr>Calibri Light</vt:lpstr>
      <vt:lpstr>Office 主题​​</vt:lpstr>
      <vt:lpstr>Office 主题</vt:lpstr>
      <vt:lpstr>PowerPoint 演示文稿</vt:lpstr>
      <vt:lpstr>线程之间的通信-join</vt:lpstr>
      <vt:lpstr>谢谢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worker</dc:creator>
  <cp:lastModifiedBy>worker</cp:lastModifiedBy>
  <cp:revision>48</cp:revision>
  <dcterms:created xsi:type="dcterms:W3CDTF">2017-10-22T14:12:13Z</dcterms:created>
  <dcterms:modified xsi:type="dcterms:W3CDTF">2017-10-28T16:09:42Z</dcterms:modified>
</cp:coreProperties>
</file>