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线程之间的通信</a:t>
            </a:r>
            <a:r>
              <a:rPr lang="en-US" altLang="zh-CN" dirty="0"/>
              <a:t>-</a:t>
            </a:r>
            <a:r>
              <a:rPr lang="en-US" altLang="zh-CN" dirty="0" err="1"/>
              <a:t>CountDownLatch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对一个文本中所有的数字并行求和</a:t>
            </a:r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线程之间的通信-CountDownLatch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50</cp:revision>
  <dcterms:created xsi:type="dcterms:W3CDTF">2017-10-22T14:12:13Z</dcterms:created>
  <dcterms:modified xsi:type="dcterms:W3CDTF">2017-10-30T14:42:24Z</dcterms:modified>
</cp:coreProperties>
</file>