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  <a:r>
              <a:rPr lang="en-US" altLang="zh-CN" dirty="0"/>
              <a:t>-Semaphore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线程之间的通信-Semaphore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55</cp:revision>
  <dcterms:created xsi:type="dcterms:W3CDTF">2017-10-22T14:12:13Z</dcterms:created>
  <dcterms:modified xsi:type="dcterms:W3CDTF">2017-10-31T13:36:46Z</dcterms:modified>
</cp:coreProperties>
</file>