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BA596-4BEA-41DC-AE8E-303927FE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2DBC75-70C2-45F2-AC66-AA7229C9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0115-5C88-4202-97F6-4B812EA9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EC519-0042-46BC-A87E-CA3182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BFC57-D778-4B2E-AE3E-C03455E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529B1-DF6D-47FE-8FED-A45B8B70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5E5D5-A6B1-4300-A7EA-24D262F6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894AD-40F4-49EF-8E75-3E47C4DC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6563E-BD37-4F72-A10F-B04421D1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EFA7C-5167-4970-B9F0-EB1075A3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E674C5-A948-4C5F-AAFC-21442C64D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50563-D0DB-40B1-B2F3-0A74FA26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31271-DC55-467C-896B-B18FA092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04714-F644-485A-907A-1BB016CB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8AE97-DC54-4872-BA8F-64E63417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4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9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8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2017/10/31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58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2017/10/31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2017/10/31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40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2017/10/31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92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2017/10/31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0804D-8760-40DB-B2AC-0D0805AB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A853F-EDF3-42EF-B429-81F656B9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075C4-B234-48EF-B601-E6D9DE13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341AC-196F-4639-8EF0-DCC0F187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C7E8D-7F3D-4780-ADAA-76FCE83D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2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42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2017/10/31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0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D7A89-236A-4ABA-99AE-CD10EDB5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63BA2-1895-45D7-BE73-2AA69B97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06A84-4837-40C8-8B54-A6F8885E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E4D47-60D7-471F-B1D3-F0E143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44BAE-B6BC-4898-97C0-8B6B3EA3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6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993FC-0E42-4EB5-81C8-2FC8A833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55A70-FA6E-490E-B1A2-206147AD4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ADBFF-4DE4-4C1C-AA75-B5D6122C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B1027-4FB1-478F-B3B3-6E1B7948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F599B-0422-4488-B49C-F0B4A8A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1EAA0-98FF-45CF-A14E-F5790C32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9725C-7868-4628-A00E-FF2C63A2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9BB41-65DF-40C2-9E57-44E2A55E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24581-CFA9-4EDD-8989-50996B27C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3E6636-680D-49C6-8B00-3C5294FE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32A740-07DB-4853-9825-70017FEB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0B40A9-9748-4163-B507-9D59132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9DB18A-9C4B-4E99-902D-E72E041D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5068F7-1ECE-4205-BDB5-4F7491CB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00FD-9261-45EE-A359-979A826C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ADB7FA-08E9-4913-B5C8-2B7F0625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ACEECD-6693-4F68-BB12-8418500C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3C78F-E138-42EB-81F5-C6F719E1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4D8C80-AF7D-44CF-9106-ECD5D3B8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D6A221-BCC5-4BF7-A7D8-C0A788CE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FFC9E-E9D1-4C53-9EA4-151CCF12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C1E86-16D8-4750-AADC-2B8E1C5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ED0FB-9A9B-4AE2-A6C7-6FC37B2B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B95FE-27E8-4126-A179-813E8E58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1BEBB-B4F5-4994-83D1-32FF7E53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B9247-A9AD-4AE0-BEFA-9B54253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7F7A8-0A77-4A32-9879-B932C1F0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E8BB4-C70A-4A50-9FB6-DFEB019E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46A06A-B94F-40EA-A6AB-BCDCD6B0A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A4112-2C76-4133-8702-D1CDC9B10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AC7CA-CC71-41FD-9B48-A7968AD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130BB2-10EB-4D23-9ADE-EA79EAA8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4C6C9-DF6B-46D2-8986-A6EBA55C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CAEFB-CAAA-4510-AA42-A180E57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1AEED-377C-487A-A38F-3E5E4FBB6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D55CE-FA7D-4590-B7B5-CB74AE69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B434-A1A9-4DBD-9B5B-D5B2DDBB68CC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A0212-0C3D-4483-A9FC-E047F122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3D969-9339-476B-AF46-73723901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EB2B7-7860-4378-8BAD-4C59B17B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线程之间的通信</a:t>
            </a:r>
            <a:r>
              <a:rPr lang="en-US" altLang="zh-CN" dirty="0"/>
              <a:t>-Exchanger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B564B-150A-49DB-B470-39D515B37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20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53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Office 主题</vt:lpstr>
      <vt:lpstr>PowerPoint 演示文稿</vt:lpstr>
      <vt:lpstr>线程之间的通信-Exchanger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57</cp:revision>
  <dcterms:created xsi:type="dcterms:W3CDTF">2017-10-22T14:12:13Z</dcterms:created>
  <dcterms:modified xsi:type="dcterms:W3CDTF">2017-10-31T14:17:33Z</dcterms:modified>
</cp:coreProperties>
</file>