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US" altLang="zh-CN" dirty="0"/>
              <a:t>Fork/Join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51"/>
            <a:ext cx="10515600" cy="4351338"/>
          </a:xfrm>
        </p:spPr>
        <p:txBody>
          <a:bodyPr/>
          <a:lstStyle/>
          <a:p>
            <a:r>
              <a:rPr lang="zh-CN" altLang="en-US" dirty="0"/>
              <a:t>多线程的目的不仅仅是提高程序运行的性能</a:t>
            </a:r>
            <a:endParaRPr lang="en-US" altLang="zh-CN" dirty="0"/>
          </a:p>
          <a:p>
            <a:r>
              <a:rPr lang="zh-CN" altLang="en-US" dirty="0"/>
              <a:t>但是可以充分利用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提供了：</a:t>
            </a:r>
            <a:endParaRPr lang="en-US" altLang="zh-CN" dirty="0"/>
          </a:p>
          <a:p>
            <a:r>
              <a:rPr lang="en-US" altLang="zh-CN" dirty="0" err="1" smtClean="0"/>
              <a:t>ForkJoinTask</a:t>
            </a:r>
            <a:endParaRPr lang="en-US" altLang="zh-CN" dirty="0"/>
          </a:p>
          <a:p>
            <a:r>
              <a:rPr lang="en-US" altLang="zh-CN" dirty="0" err="1" smtClean="0"/>
              <a:t>ForkJoinPool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71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Fork/Join框架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78</cp:revision>
  <dcterms:created xsi:type="dcterms:W3CDTF">2017-10-22T14:12:13Z</dcterms:created>
  <dcterms:modified xsi:type="dcterms:W3CDTF">2019-06-10T12:05:55Z</dcterms:modified>
</cp:coreProperties>
</file>