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92BA596-4BEA-41DC-AE8E-303927FE7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B92DBC75-70C2-45F2-AC66-AA7229C9D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FC10115-5C88-4202-97F6-4B812EA96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33EC519-0042-46BC-A87E-CA3182A7C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C1BFC57-D778-4B2E-AE3E-C03455ED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53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60529B1-DF6D-47FE-8FED-A45B8B70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F9F5E5D5-A6B1-4300-A7EA-24D262F65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2C894AD-40F4-49EF-8E75-3E47C4DC5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366563E-BD37-4F72-A10F-B04421D11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10EFA7C-5167-4970-B9F0-EB1075A3C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93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25E674C5-A948-4C5F-AAFC-21442C64D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C0F50563-D0DB-40B1-B2F3-0A74FA262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3C31271-DC55-467C-896B-B18FA092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1804714-F644-485A-907A-1BB016CB1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F18AE97-DC54-4872-BA8F-64E634178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942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3B1587A-EF86-4495-9E75-5DCD8780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7AC04-E285-4CC9-BFAE-86946A95C3F9}" type="datetimeFigureOut">
              <a:rPr lang="zh-CN" altLang="en-US"/>
              <a:pPr>
                <a:defRPr/>
              </a:pPr>
              <a:t>2019/6/15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B58FA83-91F3-4567-9F8F-926E6166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47C4297-5CFE-4C10-9C1F-E4A6668C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C4FF8-9263-4170-AC24-7C072D7EE7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14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E3D50EB-A3BA-43CF-8972-BDCDA3E4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FF83E-1865-4667-9D15-12B425100A8B}" type="datetimeFigureOut">
              <a:rPr lang="zh-CN" altLang="en-US"/>
              <a:pPr>
                <a:defRPr/>
              </a:pPr>
              <a:t>2019/6/15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4DE8329-FF4D-4B76-8802-C1944543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C360C61-0B7F-42BB-9F5C-1D389011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8EB3C-1255-4822-B1EA-EA227D261C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196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335FC70-6A6C-416F-ABF7-F7555B6A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24117-73A4-4CD3-8BCB-9049B5E9B804}" type="datetimeFigureOut">
              <a:rPr lang="zh-CN" altLang="en-US"/>
              <a:pPr>
                <a:defRPr/>
              </a:pPr>
              <a:t>2019/6/15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4326A4E-003B-4A29-AE18-78F28CA9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C8C78D8-10A2-4CD6-8A5C-1278432E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7ED7A-FB7C-4ED9-9709-706451E9F5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989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764B58CD-7FEB-4880-96AC-30D5F869B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2559E-A7E6-46AA-9250-3D210B9CDC19}" type="datetimeFigureOut">
              <a:rPr lang="zh-CN" altLang="en-US"/>
              <a:pPr>
                <a:defRPr/>
              </a:pPr>
              <a:t>2019/6/15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CE8090ED-2D59-4FAA-90AB-E399AA55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2E457052-E275-4BE2-8E51-3C98A3D0C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E9BAD-9879-4FFF-9C78-33D6D5FDDA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258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xmlns="" id="{FE87C4FA-727C-4DCC-9627-D265BDF7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F832A-0CFD-4BE2-A26D-CD974A80EBD6}" type="datetimeFigureOut">
              <a:rPr lang="zh-CN" altLang="en-US"/>
              <a:pPr>
                <a:defRPr/>
              </a:pPr>
              <a:t>2019/6/15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xmlns="" id="{90EE803D-34F7-4EC3-A976-EEEA6C56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xmlns="" id="{21F09987-3C0F-4CDD-B3D5-7C0B5150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7B52C-7BBB-41C0-B2BF-22C4929085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9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xmlns="" id="{478AB66D-14DE-4F16-874A-1240B038A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7A22-2F68-4986-9A99-DDEDF1B8EA4B}" type="datetimeFigureOut">
              <a:rPr lang="zh-CN" altLang="en-US"/>
              <a:pPr>
                <a:defRPr/>
              </a:pPr>
              <a:t>2019/6/15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xmlns="" id="{E99804F8-ABAD-42A0-84FA-932F1316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xmlns="" id="{F6CBEDF1-A9DD-45F3-9879-B2633CBC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2FC2D-D1A5-4C8E-A8C4-08C9FE9436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3408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xmlns="" id="{C9D51694-BFA5-421D-B52B-9D74AAD2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08058-0253-4A85-8C77-894610D26653}" type="datetimeFigureOut">
              <a:rPr lang="zh-CN" altLang="en-US"/>
              <a:pPr>
                <a:defRPr/>
              </a:pPr>
              <a:t>2019/6/15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xmlns="" id="{8717E04C-8399-4563-B213-E32ECA7EC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xmlns="" id="{6B4D1705-BAB2-43A7-A78F-8C5FB4AE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41993-99A2-4C06-8FB5-FA842C1644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4925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8D94C94B-BEDE-49E1-92BC-DEE7B26A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7FA91-3A1C-43F0-92F9-8C2E8EC37D23}" type="datetimeFigureOut">
              <a:rPr lang="zh-CN" altLang="en-US"/>
              <a:pPr>
                <a:defRPr/>
              </a:pPr>
              <a:t>2019/6/15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573F4B55-F481-4235-B8A6-C1DD12C6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F1C842ED-F1B9-472F-A184-950B2CED7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E8110-BA32-42A0-B606-0AFDBF7437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02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030804D-8760-40DB-B2AC-0D0805AB0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3DA853F-EDF3-42EF-B429-81F656B9A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E9075C4-B234-48EF-B601-E6D9DE138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A2341AC-196F-4639-8EF0-DCC0F187B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2AC7E8D-7F3D-4780-ADAA-76FCE83D5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6222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9804A36-3DF8-45CA-9BE4-619AF02A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CA630-63E7-4163-B5D5-8FE346F99E5C}" type="datetimeFigureOut">
              <a:rPr lang="zh-CN" altLang="en-US"/>
              <a:pPr>
                <a:defRPr/>
              </a:pPr>
              <a:t>2019/6/15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3C3475F-21DF-44FB-8168-84A5667B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45C8359-7686-472E-973C-4F69E2C6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8F3C8-340F-4CD7-9AB1-FEA2F4506E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942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xmlns="" id="{F3B2F260-FE21-401D-B221-4BEDF3DE4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0D418-2179-4D34-95D2-029562FFFB01}" type="datetimeFigureOut">
              <a:rPr lang="zh-CN" altLang="en-US"/>
              <a:pPr>
                <a:defRPr/>
              </a:pPr>
              <a:t>2019/6/15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xmlns="" id="{C75635F3-BA17-4D2C-8A36-4E3865607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xmlns="" id="{CD456295-97A0-48C7-B8F6-A0CFEA47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D3C6F-D246-4808-9A40-343DE9DEAB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906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09D7A89-236A-4ABA-99AE-CD10EDB50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B6F63BA2-1895-45D7-BE73-2AA69B97A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7C06A84-4837-40C8-8B54-A6F8885E4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FFE4D47-60D7-471F-B1D3-F0E143E1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5344BAE-B6BC-4898-97C0-8B6B3EA3A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465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59993FC-0E42-4EB5-81C8-2FC8A8338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2755A70-FA6E-490E-B1A2-206147AD4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65BADBFF-4DE4-4C1C-AA75-B5D6122CB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090B1027-4FB1-478F-B3B3-6E1B79489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45EF599B-0422-4488-B49C-F0B4A8A0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4B91EAA0-98FF-45CF-A14E-F5790C32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44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8C9725C-7868-4628-A00E-FF2C63A23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6069BB41-65DF-40C2-9E57-44E2A55EC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A9524581-CFA9-4EDD-8989-50996B27C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643E6636-680D-49C6-8B00-3C5294FEA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AA32A740-07DB-4853-9825-70017FEBF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360B40A9-9748-4163-B507-9D5913210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319DB18A-9C4B-4E99-902D-E72E041D7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BD5068F7-1ECE-4205-BDB5-4F7491CB5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15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F6C00FD-9261-45EE-A359-979A826C1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19ADB7FA-08E9-4913-B5C8-2B7F06252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8BACEECD-6693-4F68-BB12-8418500C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6F33C78F-E138-42EB-81F5-C6F719E1A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15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864D8C80-AF7D-44CF-9106-ECD5D3B8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8FD6A221-BCC5-4BF7-A7D8-C0A788CE5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A2DFFC9E-E9D1-4C53-9EA4-151CCF12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29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86C1E86-16D8-4750-AADC-2B8E1C5E9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5FED0FB-9A9B-4AE2-A6C7-6FC37B2B5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807B95FE-27E8-4126-A179-813E8E586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2BD1BEBB-B4F5-4994-83D1-32FF7E53B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526B9247-A9AD-4AE0-BEFA-9B5425371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D847F7A8-0A77-4A32-9879-B932C1F0C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05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A3E8BB4-C70A-4A50-9FB6-DFEB019E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EC46A06A-B94F-40EA-A6AB-BCDCD6B0A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252A4112-2C76-4133-8702-D1CDC9B10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C58AC7CA-CC71-41FD-9B48-A7968ADF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8A130BB2-10EB-4D23-9ADE-EA79EAA8F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5B24C6C9-DF6B-46D2-8986-A6EBA55C8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91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A36CAEFB-CAAA-4510-AA42-A180E57CB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771AEED-377C-487A-A38F-3E5E4FBB6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CDD55CE-FA7D-4590-B7B5-CB74AE696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7B434-A1A9-4DBD-9B5B-D5B2DDBB68CC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48A0212-0C3D-4483-A9FC-E047F122F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1D3D969-9339-476B-AF46-73723901E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129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xmlns="" id="{2CBF01F7-5B6E-40E7-9830-334E65AFA6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xmlns="" id="{D82BE4EC-E503-41B3-8DEB-8ECEF27BD1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A2139F7-536D-4DEB-BEF2-57B1CC365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EF7BF9-0675-44EF-9CA9-08236BB3DEFF}" type="datetimeFigureOut">
              <a:rPr lang="zh-CN" altLang="en-US"/>
              <a:pPr>
                <a:defRPr/>
              </a:pPr>
              <a:t>2019/6/15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EC81207-54F4-42B5-A076-6CC714A33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449C730-27C3-42CD-818F-0234E2A5E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97A1933-020E-4374-A666-4BA5A9B9B7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60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73314E2A-D36F-4872-8DB1-608D35D6748D}"/>
              </a:ext>
            </a:extLst>
          </p:cNvPr>
          <p:cNvCxnSpPr/>
          <p:nvPr/>
        </p:nvCxnSpPr>
        <p:spPr>
          <a:xfrm>
            <a:off x="2462213" y="6115050"/>
            <a:ext cx="0" cy="4921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2" name="文本框 7">
            <a:extLst>
              <a:ext uri="{FF2B5EF4-FFF2-40B4-BE49-F238E27FC236}">
                <a16:creationId xmlns:a16="http://schemas.microsoft.com/office/drawing/2014/main" xmlns="" id="{0CE36506-EE8F-4B1C-B969-6397AD6B3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6176446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xmlns="" id="{45565A23-B27E-42F3-9298-AE4A0CE16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5900738"/>
            <a:ext cx="5992812" cy="882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 ：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并发编程原理与实战</a:t>
            </a:r>
          </a:p>
        </p:txBody>
      </p:sp>
      <p:sp>
        <p:nvSpPr>
          <p:cNvPr id="11" name="文本框 7">
            <a:extLst>
              <a:ext uri="{FF2B5EF4-FFF2-40B4-BE49-F238E27FC236}">
                <a16:creationId xmlns:a16="http://schemas.microsoft.com/office/drawing/2014/main" xmlns="" id="{A94FD91A-4266-4AD4-B029-632EA227F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3878" y="4272023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C4E79168-A82A-43DD-9791-E50A9314CD15}"/>
              </a:ext>
            </a:extLst>
          </p:cNvPr>
          <p:cNvSpPr txBox="1"/>
          <p:nvPr/>
        </p:nvSpPr>
        <p:spPr>
          <a:xfrm>
            <a:off x="0" y="1321704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Java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并发编程原理与实战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39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3BEB2B7-7860-4378-8BAD-4C59B17B4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651"/>
            <a:ext cx="10515600" cy="1325563"/>
          </a:xfrm>
        </p:spPr>
        <p:txBody>
          <a:bodyPr/>
          <a:lstStyle/>
          <a:p>
            <a:r>
              <a:rPr lang="zh-CN" altLang="en-US" dirty="0"/>
              <a:t>重排序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4AB564B-150A-49DB-B470-39D515B37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9016"/>
            <a:ext cx="10515600" cy="4351338"/>
          </a:xfrm>
        </p:spPr>
        <p:txBody>
          <a:bodyPr/>
          <a:lstStyle/>
          <a:p>
            <a:r>
              <a:rPr lang="zh-CN" altLang="en-US" dirty="0"/>
              <a:t>什么是重排序</a:t>
            </a:r>
            <a:endParaRPr lang="en-US" altLang="zh-CN" dirty="0"/>
          </a:p>
          <a:p>
            <a:pPr lvl="1"/>
            <a:r>
              <a:rPr lang="zh-CN" altLang="en-US" dirty="0"/>
              <a:t>编译器和处理器为了提高程序的运行性能，对指令进行重新排序。</a:t>
            </a:r>
            <a:endParaRPr lang="en-US" altLang="zh-CN" dirty="0"/>
          </a:p>
          <a:p>
            <a:r>
              <a:rPr lang="zh-CN" altLang="en-US" dirty="0"/>
              <a:t>数据依赖性（</a:t>
            </a:r>
            <a:r>
              <a:rPr lang="en-US" altLang="zh-CN" dirty="0"/>
              <a:t>as-if-serial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指令重排序分类</a:t>
            </a:r>
            <a:endParaRPr lang="en-US" altLang="zh-CN" dirty="0"/>
          </a:p>
          <a:p>
            <a:pPr lvl="1"/>
            <a:r>
              <a:rPr lang="zh-CN" altLang="en-US" dirty="0"/>
              <a:t>编译器重排序和处理器重排序</a:t>
            </a:r>
            <a:endParaRPr lang="en-US" altLang="zh-CN" dirty="0"/>
          </a:p>
          <a:p>
            <a:r>
              <a:rPr lang="zh-CN" altLang="en-US" dirty="0"/>
              <a:t>为什么要进行指令重</a:t>
            </a:r>
            <a:r>
              <a:rPr lang="zh-CN" altLang="en-US" dirty="0" smtClean="0"/>
              <a:t>排序</a:t>
            </a:r>
            <a:endParaRPr lang="en-US" altLang="zh-CN" dirty="0" smtClean="0"/>
          </a:p>
          <a:p>
            <a:r>
              <a:rPr lang="zh-CN" altLang="en-US" sz="2400" dirty="0" smtClean="0"/>
              <a:t>          为了</a:t>
            </a:r>
            <a:r>
              <a:rPr lang="zh-CN" altLang="en-US" sz="2400" dirty="0"/>
              <a:t>提高性能</a:t>
            </a:r>
            <a:endParaRPr lang="en-US" altLang="zh-CN" sz="2400" dirty="0"/>
          </a:p>
          <a:p>
            <a:r>
              <a:rPr lang="zh-CN" altLang="en-US" dirty="0"/>
              <a:t>指令重排序所带来的</a:t>
            </a:r>
            <a:r>
              <a:rPr lang="zh-CN" altLang="en-US" dirty="0" smtClean="0"/>
              <a:t>影响：对单线程没影响</a:t>
            </a:r>
            <a:endParaRPr lang="en-US" altLang="zh-CN" dirty="0"/>
          </a:p>
          <a:p>
            <a:r>
              <a:rPr lang="zh-CN" altLang="en-US" dirty="0"/>
              <a:t>竞争与同步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0204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xmlns="" id="{FDB3663B-7DE3-4C0A-9D0A-7BB7A28F086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01750" y="1077913"/>
            <a:ext cx="9144000" cy="1509712"/>
          </a:xfrm>
        </p:spPr>
        <p:txBody>
          <a:bodyPr/>
          <a:lstStyle/>
          <a:p>
            <a:pPr eaLnBrk="1" hangingPunct="1"/>
            <a:r>
              <a:rPr lang="zh-CN" altLang="en-US" sz="8000" b="1">
                <a:solidFill>
                  <a:srgbClr val="3587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  <p:sp>
        <p:nvSpPr>
          <p:cNvPr id="7171" name="TextBox 4">
            <a:extLst>
              <a:ext uri="{FF2B5EF4-FFF2-40B4-BE49-F238E27FC236}">
                <a16:creationId xmlns:a16="http://schemas.microsoft.com/office/drawing/2014/main" xmlns="" id="{8D39C806-A5FF-459B-B1A0-1CE7806B3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1463" y="2427288"/>
            <a:ext cx="8662987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 YOU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172" name="图片 2">
            <a:extLst>
              <a:ext uri="{FF2B5EF4-FFF2-40B4-BE49-F238E27FC236}">
                <a16:creationId xmlns:a16="http://schemas.microsoft.com/office/drawing/2014/main" xmlns="" id="{26FD2966-1FDF-4B20-930D-C89303913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38" y="2881313"/>
            <a:ext cx="2154237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文本框 3">
            <a:extLst>
              <a:ext uri="{FF2B5EF4-FFF2-40B4-BE49-F238E27FC236}">
                <a16:creationId xmlns:a16="http://schemas.microsoft.com/office/drawing/2014/main" xmlns="" id="{BFB10D86-4461-416D-ADA0-D44F0060A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638" y="5035550"/>
            <a:ext cx="2154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龙果学院官方微信公众号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A04BAD86-D2F4-42B4-9680-1F7771AF8F50}"/>
              </a:ext>
            </a:extLst>
          </p:cNvPr>
          <p:cNvCxnSpPr/>
          <p:nvPr/>
        </p:nvCxnSpPr>
        <p:spPr>
          <a:xfrm>
            <a:off x="2462213" y="6115050"/>
            <a:ext cx="0" cy="4921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7">
            <a:extLst>
              <a:ext uri="{FF2B5EF4-FFF2-40B4-BE49-F238E27FC236}">
                <a16:creationId xmlns:a16="http://schemas.microsoft.com/office/drawing/2014/main" xmlns="" id="{07F58548-4879-411C-BD03-9FB276610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6176446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xmlns="" id="{48E84209-38C1-4279-BD7D-02C0F574B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5900738"/>
            <a:ext cx="5992812" cy="882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 ：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并发编程原理与实战</a:t>
            </a:r>
          </a:p>
        </p:txBody>
      </p:sp>
    </p:spTree>
    <p:extLst>
      <p:ext uri="{BB962C8B-B14F-4D97-AF65-F5344CB8AC3E}">
        <p14:creationId xmlns:p14="http://schemas.microsoft.com/office/powerpoint/2010/main" val="3565306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111</Words>
  <Application>Microsoft Office PowerPoint</Application>
  <PresentationFormat>宽屏</PresentationFormat>
  <Paragraphs>19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Office 主题​​</vt:lpstr>
      <vt:lpstr>Office 主题</vt:lpstr>
      <vt:lpstr>PowerPoint 演示文稿</vt:lpstr>
      <vt:lpstr>重排序</vt:lpstr>
      <vt:lpstr>谢谢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worker</dc:creator>
  <cp:lastModifiedBy>zhangjt</cp:lastModifiedBy>
  <cp:revision>87</cp:revision>
  <dcterms:created xsi:type="dcterms:W3CDTF">2017-10-22T14:12:13Z</dcterms:created>
  <dcterms:modified xsi:type="dcterms:W3CDTF">2019-06-15T14:15:03Z</dcterms:modified>
</cp:coreProperties>
</file>