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xmlns="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xmlns="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xmlns="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B3D914-C732-4078-98F0-296F476D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happens-before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6C9B244-5AC7-4424-99AA-2AC336DD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sz="2400" dirty="0"/>
              <a:t>Happens-before</a:t>
            </a:r>
            <a:r>
              <a:rPr lang="zh-CN" altLang="en-US" sz="2400" dirty="0"/>
              <a:t>是用来指定两个操作之间的执行顺序。提供跨线程的内存可见性。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Java</a:t>
            </a:r>
            <a:r>
              <a:rPr lang="zh-CN" altLang="en-US" sz="2400" dirty="0"/>
              <a:t>内存模型中，如果一个操作执行的结果需要对另一个操作可见，那么这两个操作之间必然存在</a:t>
            </a:r>
            <a:r>
              <a:rPr lang="en-US" altLang="zh-CN" sz="2400" dirty="0"/>
              <a:t>happens-before</a:t>
            </a:r>
            <a:r>
              <a:rPr lang="zh-CN" altLang="en-US" sz="2400" dirty="0"/>
              <a:t>关系。</a:t>
            </a:r>
            <a:endParaRPr lang="en-US" altLang="zh-CN" sz="2400" dirty="0"/>
          </a:p>
          <a:p>
            <a:r>
              <a:rPr lang="en-US" altLang="zh-CN" sz="2400" dirty="0"/>
              <a:t>Happens-before</a:t>
            </a:r>
            <a:r>
              <a:rPr lang="zh-CN" altLang="en-US" sz="2400" dirty="0"/>
              <a:t>规则如下</a:t>
            </a:r>
            <a:endParaRPr lang="en-US" altLang="zh-CN" sz="2400" dirty="0"/>
          </a:p>
          <a:p>
            <a:pPr lvl="1"/>
            <a:r>
              <a:rPr lang="zh-CN" altLang="en-US" sz="2000" dirty="0"/>
              <a:t>程序顺序规则</a:t>
            </a:r>
            <a:endParaRPr lang="en-US" altLang="zh-CN" sz="2000" dirty="0"/>
          </a:p>
          <a:p>
            <a:pPr lvl="1"/>
            <a:r>
              <a:rPr lang="zh-CN" altLang="en-US" sz="2000" dirty="0"/>
              <a:t>监视器锁规则</a:t>
            </a:r>
            <a:endParaRPr lang="en-US" altLang="zh-CN" sz="2000" dirty="0"/>
          </a:p>
          <a:p>
            <a:pPr lvl="1"/>
            <a:r>
              <a:rPr lang="en-US" altLang="zh-CN" sz="2000" dirty="0"/>
              <a:t>volatile</a:t>
            </a:r>
            <a:r>
              <a:rPr lang="zh-CN" altLang="en-US" sz="2000" dirty="0"/>
              <a:t>变量规则</a:t>
            </a:r>
            <a:endParaRPr lang="en-US" altLang="zh-CN" sz="2000" dirty="0"/>
          </a:p>
          <a:p>
            <a:pPr lvl="1"/>
            <a:r>
              <a:rPr lang="zh-CN" altLang="en-US" sz="2000" dirty="0"/>
              <a:t>传递性</a:t>
            </a:r>
            <a:endParaRPr lang="en-US" altLang="zh-CN" sz="2000" dirty="0"/>
          </a:p>
          <a:p>
            <a:pPr lvl="1"/>
            <a:r>
              <a:rPr lang="en-US" altLang="zh-CN" sz="2000" dirty="0"/>
              <a:t>Start</a:t>
            </a:r>
            <a:r>
              <a:rPr lang="zh-CN" altLang="en-US" sz="2000" dirty="0"/>
              <a:t>规则</a:t>
            </a:r>
            <a:endParaRPr lang="en-US" altLang="zh-CN" sz="2000" dirty="0"/>
          </a:p>
          <a:p>
            <a:pPr lvl="1"/>
            <a:r>
              <a:rPr lang="en-US" altLang="zh-CN" sz="2000" dirty="0"/>
              <a:t>Join</a:t>
            </a:r>
            <a:r>
              <a:rPr lang="zh-CN" altLang="en-US" sz="2000" dirty="0"/>
              <a:t>规则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395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A10035-DF2E-4114-B31E-41D89ED1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程序顺序规则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61A1A82-36D6-4E12-9B6D-18F13489A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单个线程中的每个操作，总是前一个操作</a:t>
            </a:r>
            <a:r>
              <a:rPr lang="en-US" altLang="zh-CN" dirty="0"/>
              <a:t>happens-before</a:t>
            </a:r>
            <a:r>
              <a:rPr lang="zh-CN" altLang="en-US" dirty="0"/>
              <a:t>于该线程中的任意后续操作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611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ED0117-28A9-44B3-A49D-49B403AE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监视器规则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65B7E67-3C49-4051-AEF0-7B456E19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对一个锁的解锁，总是</a:t>
            </a:r>
            <a:r>
              <a:rPr lang="en-US" altLang="zh-CN" dirty="0"/>
              <a:t>happens-before</a:t>
            </a:r>
            <a:r>
              <a:rPr lang="zh-CN" altLang="en-US" dirty="0"/>
              <a:t>于随后对这个锁的加锁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09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1CA1BE-FA0B-42A5-B1EF-01C09227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volatile</a:t>
            </a:r>
            <a:r>
              <a:rPr lang="zh-CN" altLang="en-US" dirty="0"/>
              <a:t>变量规则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F42D2A5-0C00-464B-9EED-7788715A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对一个</a:t>
            </a:r>
            <a:r>
              <a:rPr lang="en-US" altLang="zh-CN" dirty="0"/>
              <a:t>volatile</a:t>
            </a:r>
            <a:r>
              <a:rPr lang="zh-CN" altLang="en-US" dirty="0"/>
              <a:t>域的写，</a:t>
            </a:r>
            <a:r>
              <a:rPr lang="en-US" altLang="zh-CN" dirty="0"/>
              <a:t>happens-before</a:t>
            </a:r>
            <a:r>
              <a:rPr lang="zh-CN" altLang="en-US" dirty="0"/>
              <a:t>于任意后续对这个</a:t>
            </a:r>
            <a:r>
              <a:rPr lang="en-US" altLang="zh-CN" dirty="0"/>
              <a:t>volatile</a:t>
            </a:r>
            <a:r>
              <a:rPr lang="zh-CN" altLang="en-US" dirty="0"/>
              <a:t>域的读</a:t>
            </a:r>
          </a:p>
        </p:txBody>
      </p:sp>
    </p:spTree>
    <p:extLst>
      <p:ext uri="{BB962C8B-B14F-4D97-AF65-F5344CB8AC3E}">
        <p14:creationId xmlns:p14="http://schemas.microsoft.com/office/powerpoint/2010/main" val="368136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7503B9-133A-410E-B4E1-E9E3E8AE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56844D-D3CD-470E-98EA-18CF0AAC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happens-before B</a:t>
            </a:r>
          </a:p>
          <a:p>
            <a:r>
              <a:rPr lang="en-US" altLang="zh-CN" dirty="0"/>
              <a:t>B happens-before C</a:t>
            </a:r>
          </a:p>
          <a:p>
            <a:endParaRPr lang="en-US" altLang="zh-CN" dirty="0"/>
          </a:p>
          <a:p>
            <a:r>
              <a:rPr lang="zh-CN" altLang="en-US" dirty="0"/>
              <a:t>则</a:t>
            </a:r>
            <a:endParaRPr lang="en-US" altLang="zh-CN" dirty="0"/>
          </a:p>
          <a:p>
            <a:r>
              <a:rPr lang="en-US" altLang="zh-CN" dirty="0"/>
              <a:t>A happens-before C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71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B4E70C-9215-4C67-8776-FD6585D7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</a:t>
            </a:r>
            <a:r>
              <a:rPr lang="zh-CN" altLang="en-US" dirty="0"/>
              <a:t>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CC3EAB8-0C8F-4A97-8032-CB15FF2A1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7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01F77F-59D1-4E07-AF97-FA78C104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77ACCC2-BFCD-4B61-B85B-6B526501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的线程</a:t>
            </a:r>
            <a:r>
              <a:rPr lang="en-US" altLang="zh-CN" dirty="0" smtClean="0"/>
              <a:t>happens-before</a:t>
            </a:r>
            <a:r>
              <a:rPr lang="zh-CN" altLang="en-US" dirty="0" smtClean="0"/>
              <a:t>被</a:t>
            </a:r>
            <a:r>
              <a:rPr lang="en-US" altLang="zh-CN" dirty="0" smtClean="0"/>
              <a:t>join</a:t>
            </a:r>
            <a:r>
              <a:rPr lang="zh-CN" altLang="en-US" smtClean="0"/>
              <a:t>的线程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xmlns="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xmlns="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xmlns="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xmlns="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xmlns="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200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happens-before</vt:lpstr>
      <vt:lpstr>程序顺序规则</vt:lpstr>
      <vt:lpstr>监视器规则</vt:lpstr>
      <vt:lpstr>volatile变量规则</vt:lpstr>
      <vt:lpstr>传递性</vt:lpstr>
      <vt:lpstr>Start规则</vt:lpstr>
      <vt:lpstr>Join规则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zhangjt</cp:lastModifiedBy>
  <cp:revision>105</cp:revision>
  <dcterms:created xsi:type="dcterms:W3CDTF">2017-10-22T14:12:13Z</dcterms:created>
  <dcterms:modified xsi:type="dcterms:W3CDTF">2019-06-15T14:36:40Z</dcterms:modified>
</cp:coreProperties>
</file>