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z="2000" dirty="0"/>
              <a:t>锁的释放与获取所建立的</a:t>
            </a:r>
            <a:r>
              <a:rPr lang="en-US" altLang="zh-CN" sz="2000" dirty="0"/>
              <a:t>happens-before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r>
              <a:rPr lang="zh-CN" altLang="en-US" sz="2000" dirty="0"/>
              <a:t>锁的释放和获取的内存语义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5F257F-2E88-4E33-A962-CF165D05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锁的获取和释放的内存语义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458330-3F15-4D33-9668-2097E739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锁除了让临界区互斥执行外，还可以让释放锁的线程向获取同一个锁的线程发送</a:t>
            </a:r>
            <a:r>
              <a:rPr lang="zh-CN" altLang="en-US" dirty="0" smtClean="0"/>
              <a:t>消息，线程</a:t>
            </a:r>
            <a:r>
              <a:rPr lang="zh-CN" altLang="en-US" smtClean="0"/>
              <a:t>间通信，告诉将要获取所得线程：已将数据同步完毕，可以获取数据。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2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123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锁的内存语义</vt:lpstr>
      <vt:lpstr>锁的获取和释放的内存语义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111</cp:revision>
  <dcterms:created xsi:type="dcterms:W3CDTF">2017-10-22T14:12:13Z</dcterms:created>
  <dcterms:modified xsi:type="dcterms:W3CDTF">2019-06-15T14:48:18Z</dcterms:modified>
</cp:coreProperties>
</file>