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的内存语义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sz="2000" dirty="0"/>
              <a:t>Volatile</a:t>
            </a:r>
            <a:r>
              <a:rPr lang="zh-CN" altLang="en-US" sz="2000" dirty="0"/>
              <a:t>读写所建立的</a:t>
            </a:r>
            <a:r>
              <a:rPr lang="en-US" altLang="zh-CN" sz="2000" dirty="0"/>
              <a:t>happens-before</a:t>
            </a:r>
            <a:r>
              <a:rPr lang="zh-CN" altLang="en-US" sz="2000" dirty="0"/>
              <a:t>关系</a:t>
            </a:r>
            <a:endParaRPr lang="en-US" altLang="zh-CN" sz="2000" dirty="0"/>
          </a:p>
          <a:p>
            <a:r>
              <a:rPr lang="en-US" altLang="zh-CN" sz="2000" dirty="0"/>
              <a:t>Volatile</a:t>
            </a:r>
            <a:r>
              <a:rPr lang="zh-CN" altLang="en-US" sz="2000" dirty="0"/>
              <a:t>读写的内存语义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锁： 获取和</a:t>
            </a:r>
            <a:r>
              <a:rPr lang="zh-CN" altLang="en-US" sz="2000" dirty="0" smtClean="0"/>
              <a:t>释放（释放</a:t>
            </a:r>
            <a:r>
              <a:rPr lang="en-US" altLang="zh-CN" sz="2000" dirty="0" smtClean="0"/>
              <a:t>happens-before</a:t>
            </a:r>
            <a:r>
              <a:rPr lang="zh-CN" altLang="en-US" sz="2000" dirty="0"/>
              <a:t>加锁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en-US" altLang="zh-CN" sz="2000" dirty="0"/>
              <a:t>Volatile :  </a:t>
            </a:r>
            <a:r>
              <a:rPr lang="zh-CN" altLang="en-US" sz="2000" dirty="0"/>
              <a:t>读 和 </a:t>
            </a:r>
            <a:r>
              <a:rPr lang="zh-CN" altLang="en-US" sz="2000" dirty="0" smtClean="0"/>
              <a:t>写（写</a:t>
            </a:r>
            <a:r>
              <a:rPr lang="en-US" altLang="zh-CN" sz="2000" dirty="0" smtClean="0"/>
              <a:t>happens-before</a:t>
            </a:r>
            <a:r>
              <a:rPr lang="zh-CN" altLang="en-US" sz="2000" smtClean="0"/>
              <a:t>读）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83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volatile的内存语义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113</cp:revision>
  <dcterms:created xsi:type="dcterms:W3CDTF">2017-10-22T14:12:13Z</dcterms:created>
  <dcterms:modified xsi:type="dcterms:W3CDTF">2019-06-15T14:53:46Z</dcterms:modified>
</cp:coreProperties>
</file>