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3D914-C732-4078-98F0-296F476D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的内存语义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9B244-5AC7-4424-99AA-2AC336DD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sz="2000" dirty="0"/>
              <a:t>写</a:t>
            </a:r>
            <a:r>
              <a:rPr lang="en-US" altLang="zh-CN" sz="2000" dirty="0"/>
              <a:t>final</a:t>
            </a:r>
            <a:r>
              <a:rPr lang="zh-CN" altLang="en-US" sz="2000" dirty="0"/>
              <a:t>域的重排序规则</a:t>
            </a:r>
            <a:endParaRPr lang="en-US" altLang="zh-CN" sz="2000" dirty="0"/>
          </a:p>
          <a:p>
            <a:r>
              <a:rPr lang="zh-CN" altLang="en-US" sz="2000" dirty="0"/>
              <a:t>读</a:t>
            </a:r>
            <a:r>
              <a:rPr lang="en-US" altLang="zh-CN" sz="2000" dirty="0"/>
              <a:t>final</a:t>
            </a:r>
            <a:r>
              <a:rPr lang="zh-CN" altLang="en-US" sz="2000" dirty="0"/>
              <a:t>域的重排序规则</a:t>
            </a:r>
            <a:endParaRPr lang="en-US" altLang="zh-CN" sz="2000" dirty="0"/>
          </a:p>
          <a:p>
            <a:r>
              <a:rPr lang="en-US" altLang="zh-CN" sz="2000" dirty="0"/>
              <a:t>final</a:t>
            </a:r>
            <a:r>
              <a:rPr lang="zh-CN" altLang="en-US" sz="2000" dirty="0"/>
              <a:t>域为静态类型</a:t>
            </a:r>
            <a:endParaRPr lang="en-US" altLang="zh-CN" sz="2000" dirty="0"/>
          </a:p>
          <a:p>
            <a:r>
              <a:rPr lang="en-US" altLang="zh-CN" sz="2000" dirty="0"/>
              <a:t>final</a:t>
            </a:r>
            <a:r>
              <a:rPr lang="zh-CN" altLang="en-US" sz="2000" dirty="0"/>
              <a:t>域为抽象类型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0395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85438-EB5A-45FA-9EC5-C472DCA5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</a:t>
            </a:r>
            <a:r>
              <a:rPr lang="en-US" altLang="zh-CN" dirty="0"/>
              <a:t>final</a:t>
            </a:r>
            <a:r>
              <a:rPr lang="zh-CN" altLang="en-US" dirty="0"/>
              <a:t>域的重排序规则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50102-7F44-4839-B690-947C8387B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</a:t>
            </a:r>
            <a:r>
              <a:rPr lang="en-US" altLang="zh-CN" dirty="0"/>
              <a:t>final</a:t>
            </a:r>
            <a:r>
              <a:rPr lang="zh-CN" altLang="en-US" dirty="0"/>
              <a:t>域的重排序的规则禁止把</a:t>
            </a:r>
            <a:r>
              <a:rPr lang="en-US" altLang="zh-CN" dirty="0"/>
              <a:t>final</a:t>
            </a:r>
            <a:r>
              <a:rPr lang="zh-CN" altLang="en-US" dirty="0"/>
              <a:t>域的写 重排序到构造方法之外。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的内存模型禁止编译器把</a:t>
            </a:r>
            <a:r>
              <a:rPr lang="en-US" altLang="zh-CN" dirty="0"/>
              <a:t>final</a:t>
            </a:r>
            <a:r>
              <a:rPr lang="zh-CN" altLang="en-US" dirty="0"/>
              <a:t>域的写重排序到构造方法之外</a:t>
            </a:r>
            <a:endParaRPr lang="en-US" altLang="zh-CN" dirty="0"/>
          </a:p>
          <a:p>
            <a:r>
              <a:rPr lang="zh-CN" altLang="en-US" dirty="0"/>
              <a:t>编译器会在</a:t>
            </a:r>
            <a:r>
              <a:rPr lang="en-US" altLang="zh-CN" dirty="0"/>
              <a:t>final</a:t>
            </a:r>
            <a:r>
              <a:rPr lang="zh-CN" altLang="en-US" dirty="0"/>
              <a:t>域的写之后，在构造方法执行完毕之前，插入一个内存屏障</a:t>
            </a:r>
            <a:r>
              <a:rPr lang="en-US" altLang="zh-CN" dirty="0" err="1"/>
              <a:t>StoreStore</a:t>
            </a:r>
            <a:r>
              <a:rPr lang="zh-CN" altLang="en-US" dirty="0"/>
              <a:t>，保证处理器把</a:t>
            </a:r>
            <a:r>
              <a:rPr lang="en-US" altLang="zh-CN" dirty="0"/>
              <a:t>final</a:t>
            </a:r>
            <a:r>
              <a:rPr lang="zh-CN" altLang="en-US"/>
              <a:t>域的写操作在构造方法中执行。</a:t>
            </a:r>
            <a:endParaRPr lang="en-US" altLang="zh-CN" dirty="0"/>
          </a:p>
          <a:p>
            <a:r>
              <a:rPr lang="en-US" altLang="zh-CN" dirty="0" err="1"/>
              <a:t>LoadLoad</a:t>
            </a:r>
            <a:r>
              <a:rPr lang="en-US" altLang="zh-CN" dirty="0"/>
              <a:t>   load1 </a:t>
            </a:r>
            <a:r>
              <a:rPr lang="en-US" altLang="zh-CN" dirty="0" err="1"/>
              <a:t>loadload</a:t>
            </a:r>
            <a:r>
              <a:rPr lang="en-US" altLang="zh-CN" dirty="0"/>
              <a:t> load2</a:t>
            </a:r>
          </a:p>
          <a:p>
            <a:r>
              <a:rPr lang="en-US" altLang="zh-CN" dirty="0" err="1"/>
              <a:t>StoreStore</a:t>
            </a:r>
            <a:r>
              <a:rPr lang="en-US" altLang="zh-CN" dirty="0"/>
              <a:t> store1 </a:t>
            </a:r>
            <a:r>
              <a:rPr lang="en-US" altLang="zh-CN" dirty="0" err="1"/>
              <a:t>storestore</a:t>
            </a:r>
            <a:r>
              <a:rPr lang="en-US" altLang="zh-CN" dirty="0"/>
              <a:t> store2</a:t>
            </a:r>
          </a:p>
          <a:p>
            <a:r>
              <a:rPr lang="en-US" altLang="zh-CN" dirty="0" err="1"/>
              <a:t>LoadStore</a:t>
            </a:r>
            <a:endParaRPr lang="en-US" altLang="zh-CN" dirty="0"/>
          </a:p>
          <a:p>
            <a:r>
              <a:rPr lang="en-US" altLang="zh-CN" dirty="0" err="1"/>
              <a:t>StoreLoad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09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89259-71D1-4B35-B627-32A2400F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</a:t>
            </a:r>
            <a:r>
              <a:rPr lang="en-US" altLang="zh-CN" dirty="0"/>
              <a:t>final</a:t>
            </a:r>
            <a:r>
              <a:rPr lang="zh-CN" altLang="en-US" dirty="0"/>
              <a:t>域的重排序规则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E221C-DDC1-4956-A560-76013834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在一个线程中，初次读对象引用和初次读该对象所包含的</a:t>
            </a:r>
            <a:r>
              <a:rPr lang="en-US" altLang="zh-CN" dirty="0"/>
              <a:t>final</a:t>
            </a:r>
            <a:r>
              <a:rPr lang="zh-CN" altLang="en-US" dirty="0"/>
              <a:t>域，</a:t>
            </a:r>
            <a:r>
              <a:rPr lang="en-US" altLang="zh-CN" dirty="0"/>
              <a:t>Java</a:t>
            </a:r>
            <a:r>
              <a:rPr lang="zh-CN" altLang="en-US" dirty="0"/>
              <a:t>内存模型禁止处理器重排序这两个操作。</a:t>
            </a:r>
          </a:p>
        </p:txBody>
      </p:sp>
    </p:spTree>
    <p:extLst>
      <p:ext uri="{BB962C8B-B14F-4D97-AF65-F5344CB8AC3E}">
        <p14:creationId xmlns:p14="http://schemas.microsoft.com/office/powerpoint/2010/main" val="173445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A9294-DA2A-450E-B1B4-D1F74788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域为抽象类型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E497B-4B97-4D3D-A9CD-6866BBD7F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在构造方法内对一个</a:t>
            </a:r>
            <a:r>
              <a:rPr lang="en-US" altLang="zh-CN" dirty="0"/>
              <a:t>final</a:t>
            </a:r>
            <a:r>
              <a:rPr lang="zh-CN" altLang="en-US" dirty="0"/>
              <a:t>引用的对象的成员域的写入，与随后在构造方法外把这个被构造对象的引用赋值给一个引用变量，这两个操作之间不能重排序。</a:t>
            </a:r>
          </a:p>
        </p:txBody>
      </p:sp>
    </p:spTree>
    <p:extLst>
      <p:ext uri="{BB962C8B-B14F-4D97-AF65-F5344CB8AC3E}">
        <p14:creationId xmlns:p14="http://schemas.microsoft.com/office/powerpoint/2010/main" val="425561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258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final的内存语义</vt:lpstr>
      <vt:lpstr>写final域的重排序规则</vt:lpstr>
      <vt:lpstr>读final域的重排序规则</vt:lpstr>
      <vt:lpstr>Final域为抽象类型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117</cp:revision>
  <dcterms:created xsi:type="dcterms:W3CDTF">2017-10-22T14:12:13Z</dcterms:created>
  <dcterms:modified xsi:type="dcterms:W3CDTF">2017-11-07T14:19:51Z</dcterms:modified>
</cp:coreProperties>
</file>