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zh-CN" altLang="en-US" dirty="0"/>
              <a:t>并发容器和同步容器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sz="2000" dirty="0"/>
              <a:t>Vector -- &gt; 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-- &gt;  </a:t>
            </a:r>
            <a:r>
              <a:rPr lang="en-US" altLang="zh-CN" sz="2000" dirty="0" err="1"/>
              <a:t>CopyOnWriteArrayList</a:t>
            </a:r>
            <a:endParaRPr lang="en-US" altLang="zh-CN" sz="2000" dirty="0"/>
          </a:p>
          <a:p>
            <a:r>
              <a:rPr lang="en-US" altLang="zh-CN" sz="2000" dirty="0" err="1"/>
              <a:t>Hashtable</a:t>
            </a:r>
            <a:r>
              <a:rPr lang="en-US" altLang="zh-CN" sz="2000" dirty="0"/>
              <a:t> --&gt;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 -- &gt;  </a:t>
            </a:r>
            <a:r>
              <a:rPr lang="en-US" altLang="zh-CN" sz="2000" dirty="0" err="1"/>
              <a:t>ConcurrentHashMap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EEDD-3288-47F6-ABA4-C5860EFC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CopyOnWriteArrayList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E38E-41D7-4730-B32F-6A32E33E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75F6-C0D2-4ED2-B107-5360D0EB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非阻塞队列</a:t>
            </a:r>
            <a:r>
              <a:rPr lang="en-US" altLang="zh-CN" dirty="0" err="1"/>
              <a:t>ConcurrentLinkedQueue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9B691-08B8-46BE-AE1B-8F26773B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09333-8FFD-48FD-A1BD-5297DC79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  <a:r>
              <a:rPr lang="en-US" altLang="zh-CN" dirty="0" err="1"/>
              <a:t>BlockingQueue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9192A-4543-4943-BE9E-310641FE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</a:t>
            </a:r>
          </a:p>
          <a:p>
            <a:r>
              <a:rPr lang="en-US" altLang="zh-CN" dirty="0"/>
              <a:t>Take</a:t>
            </a:r>
          </a:p>
          <a:p>
            <a:endParaRPr lang="en-US" altLang="zh-CN" dirty="0"/>
          </a:p>
          <a:p>
            <a:r>
              <a:rPr lang="zh-CN" altLang="en-US" dirty="0"/>
              <a:t>抛出异常</a:t>
            </a:r>
            <a:endParaRPr lang="en-US" altLang="zh-CN" dirty="0"/>
          </a:p>
          <a:p>
            <a:r>
              <a:rPr lang="en-US" altLang="zh-CN" dirty="0"/>
              <a:t>Add</a:t>
            </a:r>
          </a:p>
          <a:p>
            <a:r>
              <a:rPr lang="en-US" altLang="zh-CN" dirty="0"/>
              <a:t>Remove </a:t>
            </a:r>
          </a:p>
          <a:p>
            <a:endParaRPr lang="en-US" altLang="zh-CN" dirty="0"/>
          </a:p>
          <a:p>
            <a:r>
              <a:rPr lang="zh-CN" altLang="en-US" dirty="0"/>
              <a:t>有返回值</a:t>
            </a:r>
            <a:endParaRPr lang="en-US" altLang="zh-CN" dirty="0"/>
          </a:p>
          <a:p>
            <a:r>
              <a:rPr lang="en-US" altLang="zh-CN" dirty="0"/>
              <a:t>Offer</a:t>
            </a:r>
          </a:p>
          <a:p>
            <a:r>
              <a:rPr lang="en-US" altLang="zh-CN" dirty="0"/>
              <a:t>poll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7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85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并发容器和同步容器</vt:lpstr>
      <vt:lpstr>CopyOnWriteArrayList</vt:lpstr>
      <vt:lpstr>非阻塞队列ConcurrentLinkedQueue</vt:lpstr>
      <vt:lpstr>阻塞队列BlockingQueue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140</cp:revision>
  <dcterms:created xsi:type="dcterms:W3CDTF">2017-10-22T14:12:13Z</dcterms:created>
  <dcterms:modified xsi:type="dcterms:W3CDTF">2017-11-11T14:18:18Z</dcterms:modified>
</cp:coreProperties>
</file>