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3D914-C732-4078-98F0-296F476D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altLang="zh-CN" dirty="0" err="1"/>
              <a:t>LongAdder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9B244-5AC7-4424-99AA-2AC336DD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sz="2000" dirty="0" err="1"/>
              <a:t>AtomicLong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39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60E4-44CD-4E73-85E8-B59F46A0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StampedLock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7FA6-1CCA-4B00-9154-DA06210F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 err="1"/>
              <a:t>ReadWriteLock</a:t>
            </a:r>
            <a:r>
              <a:rPr lang="zh-CN" altLang="en-US" dirty="0"/>
              <a:t>写锁是互斥的</a:t>
            </a:r>
            <a:endParaRPr lang="en-US" altLang="zh-CN" dirty="0"/>
          </a:p>
          <a:p>
            <a:pPr lvl="1"/>
            <a:r>
              <a:rPr lang="zh-CN" altLang="en-US" dirty="0"/>
              <a:t>读</a:t>
            </a:r>
            <a:r>
              <a:rPr lang="en-US" altLang="zh-CN" dirty="0"/>
              <a:t>-</a:t>
            </a:r>
            <a:r>
              <a:rPr lang="zh-CN" altLang="en-US" dirty="0"/>
              <a:t>写</a:t>
            </a:r>
            <a:endParaRPr lang="en-US" altLang="zh-CN" dirty="0"/>
          </a:p>
          <a:p>
            <a:pPr lvl="1"/>
            <a:r>
              <a:rPr lang="zh-CN" altLang="en-US" dirty="0"/>
              <a:t>写</a:t>
            </a:r>
            <a:r>
              <a:rPr lang="en-US" altLang="zh-CN" dirty="0"/>
              <a:t>-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en-US" altLang="zh-CN" dirty="0" err="1"/>
              <a:t>StampedLock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/>
              <a:t>读锁并不会阻塞写锁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53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67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LongAdder</vt:lpstr>
      <vt:lpstr>StampedLock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148</cp:revision>
  <dcterms:created xsi:type="dcterms:W3CDTF">2017-10-22T14:12:13Z</dcterms:created>
  <dcterms:modified xsi:type="dcterms:W3CDTF">2017-11-12T06:16:10Z</dcterms:modified>
</cp:coreProperties>
</file>