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0E4-44CD-4E73-85E8-B59F46A0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altLang="zh-CN" dirty="0"/>
              <a:t>Executor</a:t>
            </a:r>
            <a:r>
              <a:rPr lang="zh-CN" altLang="en-US"/>
              <a:t>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7FA6-1CCA-4B00-9154-DA06210F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0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3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49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Executor框架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152</cp:revision>
  <dcterms:created xsi:type="dcterms:W3CDTF">2017-10-22T14:12:13Z</dcterms:created>
  <dcterms:modified xsi:type="dcterms:W3CDTF">2017-11-19T05:48:21Z</dcterms:modified>
</cp:coreProperties>
</file>