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4" r:id="rId1"/>
  </p:sldMasterIdLst>
  <p:notesMasterIdLst>
    <p:notesMasterId r:id="rId19"/>
  </p:notesMasterIdLst>
  <p:sldIdLst>
    <p:sldId id="504" r:id="rId2"/>
    <p:sldId id="519" r:id="rId3"/>
    <p:sldId id="520" r:id="rId4"/>
    <p:sldId id="538" r:id="rId5"/>
    <p:sldId id="540" r:id="rId6"/>
    <p:sldId id="541" r:id="rId7"/>
    <p:sldId id="542" r:id="rId8"/>
    <p:sldId id="546" r:id="rId9"/>
    <p:sldId id="539" r:id="rId10"/>
    <p:sldId id="543" r:id="rId11"/>
    <p:sldId id="544" r:id="rId12"/>
    <p:sldId id="545" r:id="rId13"/>
    <p:sldId id="547" r:id="rId14"/>
    <p:sldId id="548" r:id="rId15"/>
    <p:sldId id="549" r:id="rId16"/>
    <p:sldId id="550" r:id="rId17"/>
    <p:sldId id="55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1F26FF8-4365-4514-9902-76A5857CFFE0}">
          <p14:sldIdLst>
            <p14:sldId id="504"/>
            <p14:sldId id="519"/>
            <p14:sldId id="520"/>
            <p14:sldId id="538"/>
            <p14:sldId id="540"/>
            <p14:sldId id="541"/>
            <p14:sldId id="542"/>
            <p14:sldId id="546"/>
            <p14:sldId id="539"/>
            <p14:sldId id="543"/>
            <p14:sldId id="544"/>
            <p14:sldId id="545"/>
            <p14:sldId id="547"/>
            <p14:sldId id="548"/>
            <p14:sldId id="549"/>
            <p14:sldId id="550"/>
            <p14:sldId id="55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F4A147-FC68-4348-B513-6DFDD78A60A2}" v="24" dt="2025-06-22T11:43:31.1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8"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 NAME" userId="5436a65ee8006588" providerId="LiveId" clId="{F7F4A147-FC68-4348-B513-6DFDD78A60A2}"/>
    <pc:docChg chg="custSel addSld delSld modSld sldOrd modSection">
      <pc:chgData name="NO NAME" userId="5436a65ee8006588" providerId="LiveId" clId="{F7F4A147-FC68-4348-B513-6DFDD78A60A2}" dt="2025-06-22T11:44:49.146" v="523" actId="1076"/>
      <pc:docMkLst>
        <pc:docMk/>
      </pc:docMkLst>
      <pc:sldChg chg="addSp delSp modSp mod ord">
        <pc:chgData name="NO NAME" userId="5436a65ee8006588" providerId="LiveId" clId="{F7F4A147-FC68-4348-B513-6DFDD78A60A2}" dt="2025-06-22T11:37:10.304" v="156" actId="20577"/>
        <pc:sldMkLst>
          <pc:docMk/>
          <pc:sldMk cId="1532245676" sldId="546"/>
        </pc:sldMkLst>
        <pc:spChg chg="mod">
          <ac:chgData name="NO NAME" userId="5436a65ee8006588" providerId="LiveId" clId="{F7F4A147-FC68-4348-B513-6DFDD78A60A2}" dt="2025-06-22T11:37:10.304" v="156" actId="20577"/>
          <ac:spMkLst>
            <pc:docMk/>
            <pc:sldMk cId="1532245676" sldId="546"/>
            <ac:spMk id="2" creationId="{1E3C24F8-FAA7-A1BE-ACF6-35F46AEE71B1}"/>
          </ac:spMkLst>
        </pc:spChg>
        <pc:spChg chg="add mod">
          <ac:chgData name="NO NAME" userId="5436a65ee8006588" providerId="LiveId" clId="{F7F4A147-FC68-4348-B513-6DFDD78A60A2}" dt="2025-06-22T11:36:12.744" v="149" actId="20577"/>
          <ac:spMkLst>
            <pc:docMk/>
            <pc:sldMk cId="1532245676" sldId="546"/>
            <ac:spMk id="6" creationId="{31886FB1-3967-13E6-CA04-A33A007AE786}"/>
          </ac:spMkLst>
        </pc:spChg>
        <pc:picChg chg="add mod">
          <ac:chgData name="NO NAME" userId="5436a65ee8006588" providerId="LiveId" clId="{F7F4A147-FC68-4348-B513-6DFDD78A60A2}" dt="2025-06-22T11:35:50.659" v="69" actId="1076"/>
          <ac:picMkLst>
            <pc:docMk/>
            <pc:sldMk cId="1532245676" sldId="546"/>
            <ac:picMk id="4" creationId="{7E5B60BC-32AE-70D8-040F-F9D8D7343368}"/>
          </ac:picMkLst>
        </pc:picChg>
        <pc:picChg chg="add del">
          <ac:chgData name="NO NAME" userId="5436a65ee8006588" providerId="LiveId" clId="{F7F4A147-FC68-4348-B513-6DFDD78A60A2}" dt="2025-06-22T11:35:12.860" v="60" actId="478"/>
          <ac:picMkLst>
            <pc:docMk/>
            <pc:sldMk cId="1532245676" sldId="546"/>
            <ac:picMk id="1026" creationId="{E47C5E5E-687F-C4AE-8DAE-745D2A4DFE7F}"/>
          </ac:picMkLst>
        </pc:picChg>
      </pc:sldChg>
      <pc:sldChg chg="addSp delSp add del mod">
        <pc:chgData name="NO NAME" userId="5436a65ee8006588" providerId="LiveId" clId="{F7F4A147-FC68-4348-B513-6DFDD78A60A2}" dt="2025-06-22T11:37:12.278" v="157" actId="47"/>
        <pc:sldMkLst>
          <pc:docMk/>
          <pc:sldMk cId="879120536" sldId="547"/>
        </pc:sldMkLst>
        <pc:picChg chg="del">
          <ac:chgData name="NO NAME" userId="5436a65ee8006588" providerId="LiveId" clId="{F7F4A147-FC68-4348-B513-6DFDD78A60A2}" dt="2025-06-22T11:36:38.417" v="153" actId="478"/>
          <ac:picMkLst>
            <pc:docMk/>
            <pc:sldMk cId="879120536" sldId="547"/>
            <ac:picMk id="4" creationId="{AECB8210-8453-32B1-5A61-D0AAFAA9DD92}"/>
          </ac:picMkLst>
        </pc:picChg>
        <pc:picChg chg="add del">
          <ac:chgData name="NO NAME" userId="5436a65ee8006588" providerId="LiveId" clId="{F7F4A147-FC68-4348-B513-6DFDD78A60A2}" dt="2025-06-22T11:37:05.470" v="155" actId="478"/>
          <ac:picMkLst>
            <pc:docMk/>
            <pc:sldMk cId="879120536" sldId="547"/>
            <ac:picMk id="2050" creationId="{08E6C996-2014-EFC8-CFA2-F05A7DAEA636}"/>
          </ac:picMkLst>
        </pc:picChg>
      </pc:sldChg>
      <pc:sldChg chg="addSp delSp modSp add mod">
        <pc:chgData name="NO NAME" userId="5436a65ee8006588" providerId="LiveId" clId="{F7F4A147-FC68-4348-B513-6DFDD78A60A2}" dt="2025-06-22T11:39:12.160" v="177" actId="20577"/>
        <pc:sldMkLst>
          <pc:docMk/>
          <pc:sldMk cId="2840862366" sldId="547"/>
        </pc:sldMkLst>
        <pc:spChg chg="mod">
          <ac:chgData name="NO NAME" userId="5436a65ee8006588" providerId="LiveId" clId="{F7F4A147-FC68-4348-B513-6DFDD78A60A2}" dt="2025-06-22T11:39:12.160" v="177" actId="20577"/>
          <ac:spMkLst>
            <pc:docMk/>
            <pc:sldMk cId="2840862366" sldId="547"/>
            <ac:spMk id="4" creationId="{A0421B00-D473-CB81-C1CE-E3FFF5530E04}"/>
          </ac:spMkLst>
        </pc:spChg>
        <pc:picChg chg="add mod">
          <ac:chgData name="NO NAME" userId="5436a65ee8006588" providerId="LiveId" clId="{F7F4A147-FC68-4348-B513-6DFDD78A60A2}" dt="2025-06-22T11:38:37.171" v="172" actId="1076"/>
          <ac:picMkLst>
            <pc:docMk/>
            <pc:sldMk cId="2840862366" sldId="547"/>
            <ac:picMk id="5" creationId="{7C34FE5F-2D76-4CC1-CCEC-1F8B3BE43E7F}"/>
          </ac:picMkLst>
        </pc:picChg>
        <pc:picChg chg="add">
          <ac:chgData name="NO NAME" userId="5436a65ee8006588" providerId="LiveId" clId="{F7F4A147-FC68-4348-B513-6DFDD78A60A2}" dt="2025-06-22T11:37:32.069" v="161"/>
          <ac:picMkLst>
            <pc:docMk/>
            <pc:sldMk cId="2840862366" sldId="547"/>
            <ac:picMk id="3074" creationId="{9D868186-E311-B183-153B-E167D12B0832}"/>
          </ac:picMkLst>
        </pc:picChg>
        <pc:picChg chg="add del mod">
          <ac:chgData name="NO NAME" userId="5436a65ee8006588" providerId="LiveId" clId="{F7F4A147-FC68-4348-B513-6DFDD78A60A2}" dt="2025-06-22T11:37:49.702" v="164" actId="478"/>
          <ac:picMkLst>
            <pc:docMk/>
            <pc:sldMk cId="2840862366" sldId="547"/>
            <ac:picMk id="3076" creationId="{9F6F0881-CA33-9E22-5F48-44BDBD638E04}"/>
          </ac:picMkLst>
        </pc:picChg>
        <pc:picChg chg="add del mod">
          <ac:chgData name="NO NAME" userId="5436a65ee8006588" providerId="LiveId" clId="{F7F4A147-FC68-4348-B513-6DFDD78A60A2}" dt="2025-06-22T11:38:18.473" v="167" actId="478"/>
          <ac:picMkLst>
            <pc:docMk/>
            <pc:sldMk cId="2840862366" sldId="547"/>
            <ac:picMk id="3078" creationId="{D2881BAA-DA4D-794B-49F1-2FA28C8AA446}"/>
          </ac:picMkLst>
        </pc:picChg>
        <pc:picChg chg="del mod">
          <ac:chgData name="NO NAME" userId="5436a65ee8006588" providerId="LiveId" clId="{F7F4A147-FC68-4348-B513-6DFDD78A60A2}" dt="2025-06-22T11:37:30.196" v="160" actId="478"/>
          <ac:picMkLst>
            <pc:docMk/>
            <pc:sldMk cId="2840862366" sldId="547"/>
            <ac:picMk id="10242" creationId="{437E426D-9A74-D404-CD26-A6809A259211}"/>
          </ac:picMkLst>
        </pc:picChg>
      </pc:sldChg>
      <pc:sldChg chg="addSp delSp modSp add mod setBg">
        <pc:chgData name="NO NAME" userId="5436a65ee8006588" providerId="LiveId" clId="{F7F4A147-FC68-4348-B513-6DFDD78A60A2}" dt="2025-06-22T11:40:22.744" v="280" actId="1076"/>
        <pc:sldMkLst>
          <pc:docMk/>
          <pc:sldMk cId="106645043" sldId="548"/>
        </pc:sldMkLst>
        <pc:spChg chg="mod">
          <ac:chgData name="NO NAME" userId="5436a65ee8006588" providerId="LiveId" clId="{F7F4A147-FC68-4348-B513-6DFDD78A60A2}" dt="2025-06-22T11:40:22.744" v="280" actId="1076"/>
          <ac:spMkLst>
            <pc:docMk/>
            <pc:sldMk cId="106645043" sldId="548"/>
            <ac:spMk id="2" creationId="{CFD8B658-BE7C-FE65-DB19-B7EFCEFBC2E9}"/>
          </ac:spMkLst>
        </pc:spChg>
        <pc:spChg chg="del">
          <ac:chgData name="NO NAME" userId="5436a65ee8006588" providerId="LiveId" clId="{F7F4A147-FC68-4348-B513-6DFDD78A60A2}" dt="2025-06-22T11:39:43.432" v="254" actId="478"/>
          <ac:spMkLst>
            <pc:docMk/>
            <pc:sldMk cId="106645043" sldId="548"/>
            <ac:spMk id="4" creationId="{D64D8A82-63D0-7990-8775-54155F9ADBDE}"/>
          </ac:spMkLst>
        </pc:spChg>
        <pc:spChg chg="add mod">
          <ac:chgData name="NO NAME" userId="5436a65ee8006588" providerId="LiveId" clId="{F7F4A147-FC68-4348-B513-6DFDD78A60A2}" dt="2025-06-22T11:40:01.875" v="256" actId="14100"/>
          <ac:spMkLst>
            <pc:docMk/>
            <pc:sldMk cId="106645043" sldId="548"/>
            <ac:spMk id="6" creationId="{21BB681B-66A9-9700-7C50-2D5149890E76}"/>
          </ac:spMkLst>
        </pc:spChg>
        <pc:spChg chg="del mod">
          <ac:chgData name="NO NAME" userId="5436a65ee8006588" providerId="LiveId" clId="{F7F4A147-FC68-4348-B513-6DFDD78A60A2}" dt="2025-06-22T11:39:41.527" v="253" actId="478"/>
          <ac:spMkLst>
            <pc:docMk/>
            <pc:sldMk cId="106645043" sldId="548"/>
            <ac:spMk id="7" creationId="{B9839ECD-6C80-DCFA-3227-342DF838859F}"/>
          </ac:spMkLst>
        </pc:spChg>
        <pc:spChg chg="add">
          <ac:chgData name="NO NAME" userId="5436a65ee8006588" providerId="LiveId" clId="{F7F4A147-FC68-4348-B513-6DFDD78A60A2}" dt="2025-06-22T11:40:05.215" v="257" actId="26606"/>
          <ac:spMkLst>
            <pc:docMk/>
            <pc:sldMk cId="106645043" sldId="548"/>
            <ac:spMk id="11" creationId="{435959F4-53DA-47FF-BC24-1E5B75C69876}"/>
          </ac:spMkLst>
        </pc:spChg>
        <pc:spChg chg="add">
          <ac:chgData name="NO NAME" userId="5436a65ee8006588" providerId="LiveId" clId="{F7F4A147-FC68-4348-B513-6DFDD78A60A2}" dt="2025-06-22T11:40:05.215" v="257" actId="26606"/>
          <ac:spMkLst>
            <pc:docMk/>
            <pc:sldMk cId="106645043" sldId="548"/>
            <ac:spMk id="22" creationId="{59226104-0061-4319-8237-9C001BF85D49}"/>
          </ac:spMkLst>
        </pc:spChg>
        <pc:spChg chg="add">
          <ac:chgData name="NO NAME" userId="5436a65ee8006588" providerId="LiveId" clId="{F7F4A147-FC68-4348-B513-6DFDD78A60A2}" dt="2025-06-22T11:40:05.215" v="257" actId="26606"/>
          <ac:spMkLst>
            <pc:docMk/>
            <pc:sldMk cId="106645043" sldId="548"/>
            <ac:spMk id="32" creationId="{A5D0B0D3-D735-4619-AA45-B57B791E1744}"/>
          </ac:spMkLst>
        </pc:spChg>
        <pc:spChg chg="add">
          <ac:chgData name="NO NAME" userId="5436a65ee8006588" providerId="LiveId" clId="{F7F4A147-FC68-4348-B513-6DFDD78A60A2}" dt="2025-06-22T11:40:05.215" v="257" actId="26606"/>
          <ac:spMkLst>
            <pc:docMk/>
            <pc:sldMk cId="106645043" sldId="548"/>
            <ac:spMk id="42" creationId="{A019653D-2F73-443C-916C-3E9277B43C4E}"/>
          </ac:spMkLst>
        </pc:spChg>
        <pc:grpChg chg="add">
          <ac:chgData name="NO NAME" userId="5436a65ee8006588" providerId="LiveId" clId="{F7F4A147-FC68-4348-B513-6DFDD78A60A2}" dt="2025-06-22T11:40:05.215" v="257" actId="26606"/>
          <ac:grpSpMkLst>
            <pc:docMk/>
            <pc:sldMk cId="106645043" sldId="548"/>
            <ac:grpSpMk id="13" creationId="{A7CF83E8-F6F0-41E3-B580-7412A04DDFB5}"/>
          </ac:grpSpMkLst>
        </pc:grpChg>
        <pc:grpChg chg="add">
          <ac:chgData name="NO NAME" userId="5436a65ee8006588" providerId="LiveId" clId="{F7F4A147-FC68-4348-B513-6DFDD78A60A2}" dt="2025-06-22T11:40:05.215" v="257" actId="26606"/>
          <ac:grpSpMkLst>
            <pc:docMk/>
            <pc:sldMk cId="106645043" sldId="548"/>
            <ac:grpSpMk id="24" creationId="{51B01909-73B8-4486-A749-C643B1D7E361}"/>
          </ac:grpSpMkLst>
        </pc:grpChg>
        <pc:grpChg chg="add">
          <ac:chgData name="NO NAME" userId="5436a65ee8006588" providerId="LiveId" clId="{F7F4A147-FC68-4348-B513-6DFDD78A60A2}" dt="2025-06-22T11:40:05.215" v="257" actId="26606"/>
          <ac:grpSpMkLst>
            <pc:docMk/>
            <pc:sldMk cId="106645043" sldId="548"/>
            <ac:grpSpMk id="34" creationId="{06B4C967-D337-479B-87CA-7587B7FCFF5E}"/>
          </ac:grpSpMkLst>
        </pc:grpChg>
        <pc:grpChg chg="add">
          <ac:chgData name="NO NAME" userId="5436a65ee8006588" providerId="LiveId" clId="{F7F4A147-FC68-4348-B513-6DFDD78A60A2}" dt="2025-06-22T11:40:05.215" v="257" actId="26606"/>
          <ac:grpSpMkLst>
            <pc:docMk/>
            <pc:sldMk cId="106645043" sldId="548"/>
            <ac:grpSpMk id="44" creationId="{7F3CC54C-8A5F-42B2-80EF-40005E1BB42E}"/>
          </ac:grpSpMkLst>
        </pc:grpChg>
        <pc:graphicFrameChg chg="add mod ord">
          <ac:chgData name="NO NAME" userId="5436a65ee8006588" providerId="LiveId" clId="{F7F4A147-FC68-4348-B513-6DFDD78A60A2}" dt="2025-06-22T11:40:05.215" v="257" actId="26606"/>
          <ac:graphicFrameMkLst>
            <pc:docMk/>
            <pc:sldMk cId="106645043" sldId="548"/>
            <ac:graphicFrameMk id="3" creationId="{BD7E0705-0404-BB17-3582-682C213DCE49}"/>
          </ac:graphicFrameMkLst>
        </pc:graphicFrameChg>
        <pc:picChg chg="del">
          <ac:chgData name="NO NAME" userId="5436a65ee8006588" providerId="LiveId" clId="{F7F4A147-FC68-4348-B513-6DFDD78A60A2}" dt="2025-06-22T11:39:39.968" v="252" actId="478"/>
          <ac:picMkLst>
            <pc:docMk/>
            <pc:sldMk cId="106645043" sldId="548"/>
            <ac:picMk id="5" creationId="{CC9A3369-755B-4C31-F488-884206A00F4E}"/>
          </ac:picMkLst>
        </pc:picChg>
      </pc:sldChg>
      <pc:sldChg chg="addSp delSp modSp add mod">
        <pc:chgData name="NO NAME" userId="5436a65ee8006588" providerId="LiveId" clId="{F7F4A147-FC68-4348-B513-6DFDD78A60A2}" dt="2025-06-22T11:41:46.598" v="357" actId="26606"/>
        <pc:sldMkLst>
          <pc:docMk/>
          <pc:sldMk cId="2818425241" sldId="549"/>
        </pc:sldMkLst>
        <pc:spChg chg="mod">
          <ac:chgData name="NO NAME" userId="5436a65ee8006588" providerId="LiveId" clId="{F7F4A147-FC68-4348-B513-6DFDD78A60A2}" dt="2025-06-22T11:41:46.598" v="357" actId="26606"/>
          <ac:spMkLst>
            <pc:docMk/>
            <pc:sldMk cId="2818425241" sldId="549"/>
            <ac:spMk id="2" creationId="{FA3B76F2-E814-9B18-0AD5-0B052D3F9029}"/>
          </ac:spMkLst>
        </pc:spChg>
        <pc:spChg chg="add mod">
          <ac:chgData name="NO NAME" userId="5436a65ee8006588" providerId="LiveId" clId="{F7F4A147-FC68-4348-B513-6DFDD78A60A2}" dt="2025-06-22T11:41:18.420" v="356"/>
          <ac:spMkLst>
            <pc:docMk/>
            <pc:sldMk cId="2818425241" sldId="549"/>
            <ac:spMk id="5" creationId="{417D687E-829A-E2E8-BEFE-2A67764B610A}"/>
          </ac:spMkLst>
        </pc:spChg>
        <pc:spChg chg="del">
          <ac:chgData name="NO NAME" userId="5436a65ee8006588" providerId="LiveId" clId="{F7F4A147-FC68-4348-B513-6DFDD78A60A2}" dt="2025-06-22T11:41:46.598" v="357" actId="26606"/>
          <ac:spMkLst>
            <pc:docMk/>
            <pc:sldMk cId="2818425241" sldId="549"/>
            <ac:spMk id="11" creationId="{A9A8B9AA-D6C3-837B-D6FF-993B4158CCA7}"/>
          </ac:spMkLst>
        </pc:spChg>
        <pc:spChg chg="del">
          <ac:chgData name="NO NAME" userId="5436a65ee8006588" providerId="LiveId" clId="{F7F4A147-FC68-4348-B513-6DFDD78A60A2}" dt="2025-06-22T11:41:46.598" v="357" actId="26606"/>
          <ac:spMkLst>
            <pc:docMk/>
            <pc:sldMk cId="2818425241" sldId="549"/>
            <ac:spMk id="22" creationId="{BA48C69F-CAA1-37A6-F17C-168BE69B5755}"/>
          </ac:spMkLst>
        </pc:spChg>
        <pc:spChg chg="del">
          <ac:chgData name="NO NAME" userId="5436a65ee8006588" providerId="LiveId" clId="{F7F4A147-FC68-4348-B513-6DFDD78A60A2}" dt="2025-06-22T11:41:46.598" v="357" actId="26606"/>
          <ac:spMkLst>
            <pc:docMk/>
            <pc:sldMk cId="2818425241" sldId="549"/>
            <ac:spMk id="32" creationId="{54ABED89-A2F8-DB4F-7878-CDCE301CA5FF}"/>
          </ac:spMkLst>
        </pc:spChg>
        <pc:spChg chg="del">
          <ac:chgData name="NO NAME" userId="5436a65ee8006588" providerId="LiveId" clId="{F7F4A147-FC68-4348-B513-6DFDD78A60A2}" dt="2025-06-22T11:41:46.598" v="357" actId="26606"/>
          <ac:spMkLst>
            <pc:docMk/>
            <pc:sldMk cId="2818425241" sldId="549"/>
            <ac:spMk id="42" creationId="{68A9788D-5806-FCAF-E2FD-241CAE0D777E}"/>
          </ac:spMkLst>
        </pc:spChg>
        <pc:spChg chg="add">
          <ac:chgData name="NO NAME" userId="5436a65ee8006588" providerId="LiveId" clId="{F7F4A147-FC68-4348-B513-6DFDD78A60A2}" dt="2025-06-22T11:41:46.598" v="357" actId="26606"/>
          <ac:spMkLst>
            <pc:docMk/>
            <pc:sldMk cId="2818425241" sldId="549"/>
            <ac:spMk id="56" creationId="{435959F4-53DA-47FF-BC24-1E5B75C69876}"/>
          </ac:spMkLst>
        </pc:spChg>
        <pc:spChg chg="add">
          <ac:chgData name="NO NAME" userId="5436a65ee8006588" providerId="LiveId" clId="{F7F4A147-FC68-4348-B513-6DFDD78A60A2}" dt="2025-06-22T11:41:46.598" v="357" actId="26606"/>
          <ac:spMkLst>
            <pc:docMk/>
            <pc:sldMk cId="2818425241" sldId="549"/>
            <ac:spMk id="67" creationId="{59226104-0061-4319-8237-9C001BF85D49}"/>
          </ac:spMkLst>
        </pc:spChg>
        <pc:spChg chg="add">
          <ac:chgData name="NO NAME" userId="5436a65ee8006588" providerId="LiveId" clId="{F7F4A147-FC68-4348-B513-6DFDD78A60A2}" dt="2025-06-22T11:41:46.598" v="357" actId="26606"/>
          <ac:spMkLst>
            <pc:docMk/>
            <pc:sldMk cId="2818425241" sldId="549"/>
            <ac:spMk id="77" creationId="{A5D0B0D3-D735-4619-AA45-B57B791E1744}"/>
          </ac:spMkLst>
        </pc:spChg>
        <pc:spChg chg="add">
          <ac:chgData name="NO NAME" userId="5436a65ee8006588" providerId="LiveId" clId="{F7F4A147-FC68-4348-B513-6DFDD78A60A2}" dt="2025-06-22T11:41:46.598" v="357" actId="26606"/>
          <ac:spMkLst>
            <pc:docMk/>
            <pc:sldMk cId="2818425241" sldId="549"/>
            <ac:spMk id="79" creationId="{CF7F2079-504C-499A-A644-58F4DDC7643B}"/>
          </ac:spMkLst>
        </pc:spChg>
        <pc:spChg chg="add">
          <ac:chgData name="NO NAME" userId="5436a65ee8006588" providerId="LiveId" clId="{F7F4A147-FC68-4348-B513-6DFDD78A60A2}" dt="2025-06-22T11:41:46.598" v="357" actId="26606"/>
          <ac:spMkLst>
            <pc:docMk/>
            <pc:sldMk cId="2818425241" sldId="549"/>
            <ac:spMk id="89" creationId="{3D505D40-32E9-4C48-81F8-AD80433BE6B7}"/>
          </ac:spMkLst>
        </pc:spChg>
        <pc:graphicFrameChg chg="del">
          <ac:chgData name="NO NAME" userId="5436a65ee8006588" providerId="LiveId" clId="{F7F4A147-FC68-4348-B513-6DFDD78A60A2}" dt="2025-06-22T11:41:12.222" v="355" actId="478"/>
          <ac:graphicFrameMkLst>
            <pc:docMk/>
            <pc:sldMk cId="2818425241" sldId="549"/>
            <ac:graphicFrameMk id="3" creationId="{15C15E48-9D5E-35C9-3174-EB89210146F8}"/>
          </ac:graphicFrameMkLst>
        </pc:graphicFrameChg>
        <pc:graphicFrameChg chg="add mod">
          <ac:chgData name="NO NAME" userId="5436a65ee8006588" providerId="LiveId" clId="{F7F4A147-FC68-4348-B513-6DFDD78A60A2}" dt="2025-06-22T11:41:18.420" v="356"/>
          <ac:graphicFrameMkLst>
            <pc:docMk/>
            <pc:sldMk cId="2818425241" sldId="549"/>
            <ac:graphicFrameMk id="4" creationId="{C415FC4D-FDB9-E257-99BE-3B4DD6708A8C}"/>
          </ac:graphicFrameMkLst>
        </pc:graphicFrameChg>
      </pc:sldChg>
      <pc:sldChg chg="addSp delSp modSp add mod">
        <pc:chgData name="NO NAME" userId="5436a65ee8006588" providerId="LiveId" clId="{F7F4A147-FC68-4348-B513-6DFDD78A60A2}" dt="2025-06-22T11:43:01.446" v="421" actId="122"/>
        <pc:sldMkLst>
          <pc:docMk/>
          <pc:sldMk cId="1162142045" sldId="550"/>
        </pc:sldMkLst>
        <pc:spChg chg="mod">
          <ac:chgData name="NO NAME" userId="5436a65ee8006588" providerId="LiveId" clId="{F7F4A147-FC68-4348-B513-6DFDD78A60A2}" dt="2025-06-22T11:43:01.446" v="421" actId="122"/>
          <ac:spMkLst>
            <pc:docMk/>
            <pc:sldMk cId="1162142045" sldId="550"/>
            <ac:spMk id="2" creationId="{81047115-387C-43FE-CAC6-2F973ECF1C65}"/>
          </ac:spMkLst>
        </pc:spChg>
        <pc:spChg chg="del">
          <ac:chgData name="NO NAME" userId="5436a65ee8006588" providerId="LiveId" clId="{F7F4A147-FC68-4348-B513-6DFDD78A60A2}" dt="2025-06-22T11:42:36.206" v="363" actId="26606"/>
          <ac:spMkLst>
            <pc:docMk/>
            <pc:sldMk cId="1162142045" sldId="550"/>
            <ac:spMk id="56" creationId="{76185578-A728-AB83-5866-7BA54E333B14}"/>
          </ac:spMkLst>
        </pc:spChg>
        <pc:spChg chg="del">
          <ac:chgData name="NO NAME" userId="5436a65ee8006588" providerId="LiveId" clId="{F7F4A147-FC68-4348-B513-6DFDD78A60A2}" dt="2025-06-22T11:42:36.206" v="363" actId="26606"/>
          <ac:spMkLst>
            <pc:docMk/>
            <pc:sldMk cId="1162142045" sldId="550"/>
            <ac:spMk id="67" creationId="{2A28584D-861E-5EA7-D3AB-8699BD88BF94}"/>
          </ac:spMkLst>
        </pc:spChg>
        <pc:spChg chg="del">
          <ac:chgData name="NO NAME" userId="5436a65ee8006588" providerId="LiveId" clId="{F7F4A147-FC68-4348-B513-6DFDD78A60A2}" dt="2025-06-22T11:42:36.206" v="363" actId="26606"/>
          <ac:spMkLst>
            <pc:docMk/>
            <pc:sldMk cId="1162142045" sldId="550"/>
            <ac:spMk id="77" creationId="{A11E64D8-E001-8102-E4BB-CDD2236F1BA3}"/>
          </ac:spMkLst>
        </pc:spChg>
        <pc:spChg chg="del">
          <ac:chgData name="NO NAME" userId="5436a65ee8006588" providerId="LiveId" clId="{F7F4A147-FC68-4348-B513-6DFDD78A60A2}" dt="2025-06-22T11:42:36.206" v="363" actId="26606"/>
          <ac:spMkLst>
            <pc:docMk/>
            <pc:sldMk cId="1162142045" sldId="550"/>
            <ac:spMk id="79" creationId="{2EB46CFB-518D-B87A-3EF7-6C0ACDAF3E41}"/>
          </ac:spMkLst>
        </pc:spChg>
        <pc:spChg chg="del">
          <ac:chgData name="NO NAME" userId="5436a65ee8006588" providerId="LiveId" clId="{F7F4A147-FC68-4348-B513-6DFDD78A60A2}" dt="2025-06-22T11:42:36.206" v="363" actId="26606"/>
          <ac:spMkLst>
            <pc:docMk/>
            <pc:sldMk cId="1162142045" sldId="550"/>
            <ac:spMk id="89" creationId="{96A509EC-E606-A2C5-6D30-32A3F222276D}"/>
          </ac:spMkLst>
        </pc:spChg>
        <pc:spChg chg="add">
          <ac:chgData name="NO NAME" userId="5436a65ee8006588" providerId="LiveId" clId="{F7F4A147-FC68-4348-B513-6DFDD78A60A2}" dt="2025-06-22T11:42:36.206" v="363" actId="26606"/>
          <ac:spMkLst>
            <pc:docMk/>
            <pc:sldMk cId="1162142045" sldId="550"/>
            <ac:spMk id="6151" creationId="{435959F4-53DA-47FF-BC24-1E5B75C69876}"/>
          </ac:spMkLst>
        </pc:spChg>
        <pc:spChg chg="add">
          <ac:chgData name="NO NAME" userId="5436a65ee8006588" providerId="LiveId" clId="{F7F4A147-FC68-4348-B513-6DFDD78A60A2}" dt="2025-06-22T11:42:36.206" v="363" actId="26606"/>
          <ac:spMkLst>
            <pc:docMk/>
            <pc:sldMk cId="1162142045" sldId="550"/>
            <ac:spMk id="6162" creationId="{59226104-0061-4319-8237-9C001BF85D49}"/>
          </ac:spMkLst>
        </pc:spChg>
        <pc:spChg chg="add">
          <ac:chgData name="NO NAME" userId="5436a65ee8006588" providerId="LiveId" clId="{F7F4A147-FC68-4348-B513-6DFDD78A60A2}" dt="2025-06-22T11:42:36.206" v="363" actId="26606"/>
          <ac:spMkLst>
            <pc:docMk/>
            <pc:sldMk cId="1162142045" sldId="550"/>
            <ac:spMk id="6172" creationId="{A5D0B0D3-D735-4619-AA45-B57B791E1744}"/>
          </ac:spMkLst>
        </pc:spChg>
        <pc:spChg chg="add">
          <ac:chgData name="NO NAME" userId="5436a65ee8006588" providerId="LiveId" clId="{F7F4A147-FC68-4348-B513-6DFDD78A60A2}" dt="2025-06-22T11:42:36.206" v="363" actId="26606"/>
          <ac:spMkLst>
            <pc:docMk/>
            <pc:sldMk cId="1162142045" sldId="550"/>
            <ac:spMk id="6174" creationId="{8972B65B-8AFA-4B5C-BFC6-E443F37775FF}"/>
          </ac:spMkLst>
        </pc:spChg>
        <pc:graphicFrameChg chg="del modGraphic">
          <ac:chgData name="NO NAME" userId="5436a65ee8006588" providerId="LiveId" clId="{F7F4A147-FC68-4348-B513-6DFDD78A60A2}" dt="2025-06-22T11:42:32.157" v="361" actId="478"/>
          <ac:graphicFrameMkLst>
            <pc:docMk/>
            <pc:sldMk cId="1162142045" sldId="550"/>
            <ac:graphicFrameMk id="4" creationId="{C21CE360-163A-20EB-737D-2C44F79AB83E}"/>
          </ac:graphicFrameMkLst>
        </pc:graphicFrameChg>
        <pc:picChg chg="add">
          <ac:chgData name="NO NAME" userId="5436a65ee8006588" providerId="LiveId" clId="{F7F4A147-FC68-4348-B513-6DFDD78A60A2}" dt="2025-06-22T11:42:33.928" v="362"/>
          <ac:picMkLst>
            <pc:docMk/>
            <pc:sldMk cId="1162142045" sldId="550"/>
            <ac:picMk id="6146" creationId="{E943699C-248A-7AEB-8191-08B0A6B1A5CE}"/>
          </ac:picMkLst>
        </pc:picChg>
      </pc:sldChg>
      <pc:sldChg chg="addSp delSp modSp add mod">
        <pc:chgData name="NO NAME" userId="5436a65ee8006588" providerId="LiveId" clId="{F7F4A147-FC68-4348-B513-6DFDD78A60A2}" dt="2025-06-22T11:44:49.146" v="523" actId="1076"/>
        <pc:sldMkLst>
          <pc:docMk/>
          <pc:sldMk cId="1221516289" sldId="551"/>
        </pc:sldMkLst>
        <pc:spChg chg="del mod">
          <ac:chgData name="NO NAME" userId="5436a65ee8006588" providerId="LiveId" clId="{F7F4A147-FC68-4348-B513-6DFDD78A60A2}" dt="2025-06-22T11:43:40.308" v="427" actId="478"/>
          <ac:spMkLst>
            <pc:docMk/>
            <pc:sldMk cId="1221516289" sldId="551"/>
            <ac:spMk id="2" creationId="{4810FE35-0291-2AB8-65E0-5F6F00575DD3}"/>
          </ac:spMkLst>
        </pc:spChg>
        <pc:spChg chg="add mod">
          <ac:chgData name="NO NAME" userId="5436a65ee8006588" providerId="LiveId" clId="{F7F4A147-FC68-4348-B513-6DFDD78A60A2}" dt="2025-06-22T11:44:31.766" v="521" actId="1076"/>
          <ac:spMkLst>
            <pc:docMk/>
            <pc:sldMk cId="1221516289" sldId="551"/>
            <ac:spMk id="4" creationId="{71BCC99F-4A76-3521-F875-8FEF6C26A50B}"/>
          </ac:spMkLst>
        </pc:spChg>
        <pc:spChg chg="del">
          <ac:chgData name="NO NAME" userId="5436a65ee8006588" providerId="LiveId" clId="{F7F4A147-FC68-4348-B513-6DFDD78A60A2}" dt="2025-06-22T11:43:31.103" v="425" actId="478"/>
          <ac:spMkLst>
            <pc:docMk/>
            <pc:sldMk cId="1221516289" sldId="551"/>
            <ac:spMk id="5" creationId="{0395C6B1-B791-9D38-6A11-4709207617FA}"/>
          </ac:spMkLst>
        </pc:spChg>
        <pc:spChg chg="add mod">
          <ac:chgData name="NO NAME" userId="5436a65ee8006588" providerId="LiveId" clId="{F7F4A147-FC68-4348-B513-6DFDD78A60A2}" dt="2025-06-22T11:44:49.146" v="523" actId="1076"/>
          <ac:spMkLst>
            <pc:docMk/>
            <pc:sldMk cId="1221516289" sldId="551"/>
            <ac:spMk id="8" creationId="{46C0B44E-0820-3C2D-152C-F3A9A24E1DEA}"/>
          </ac:spMkLst>
        </pc:spChg>
        <pc:picChg chg="del">
          <ac:chgData name="NO NAME" userId="5436a65ee8006588" providerId="LiveId" clId="{F7F4A147-FC68-4348-B513-6DFDD78A60A2}" dt="2025-06-22T11:43:10.412" v="423" actId="478"/>
          <ac:picMkLst>
            <pc:docMk/>
            <pc:sldMk cId="1221516289" sldId="551"/>
            <ac:picMk id="6146" creationId="{0F27A63F-8377-7EBA-0A52-A095292BE84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87E39B-8B2D-4DBE-B44A-E96331575E7C}" type="datetimeFigureOut">
              <a:rPr lang="vi-VN" smtClean="0"/>
              <a:t>22/06/2025</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9C9938-22DB-47F9-9E1A-D0ACA0E53850}" type="slidenum">
              <a:rPr lang="vi-VN" smtClean="0"/>
              <a:t>‹#›</a:t>
            </a:fld>
            <a:endParaRPr lang="vi-VN"/>
          </a:p>
        </p:txBody>
      </p:sp>
    </p:spTree>
    <p:extLst>
      <p:ext uri="{BB962C8B-B14F-4D97-AF65-F5344CB8AC3E}">
        <p14:creationId xmlns:p14="http://schemas.microsoft.com/office/powerpoint/2010/main" val="306181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399C9938-22DB-47F9-9E1A-D0ACA0E53850}" type="slidenum">
              <a:rPr lang="vi-VN" smtClean="0"/>
              <a:t>1</a:t>
            </a:fld>
            <a:endParaRPr lang="vi-VN"/>
          </a:p>
        </p:txBody>
      </p:sp>
    </p:spTree>
    <p:extLst>
      <p:ext uri="{BB962C8B-B14F-4D97-AF65-F5344CB8AC3E}">
        <p14:creationId xmlns:p14="http://schemas.microsoft.com/office/powerpoint/2010/main" val="26570346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EE238-A8AE-E10E-0B89-B23A3C5B23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65613E-2E17-B579-76F4-6C4B968F57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F2301D-6591-D808-5E15-0D40B53160EC}"/>
              </a:ext>
            </a:extLst>
          </p:cNvPr>
          <p:cNvSpPr>
            <a:spLocks noGrp="1"/>
          </p:cNvSpPr>
          <p:nvPr>
            <p:ph type="body" idx="1"/>
          </p:nvPr>
        </p:nvSpPr>
        <p:spPr/>
        <p:txBody>
          <a:bodyPr/>
          <a:lstStyle/>
          <a:p>
            <a:endParaRPr lang="vi-VN"/>
          </a:p>
        </p:txBody>
      </p:sp>
      <p:sp>
        <p:nvSpPr>
          <p:cNvPr id="4" name="Slide Number Placeholder 3">
            <a:extLst>
              <a:ext uri="{FF2B5EF4-FFF2-40B4-BE49-F238E27FC236}">
                <a16:creationId xmlns:a16="http://schemas.microsoft.com/office/drawing/2014/main" id="{2EB7A1D5-7CA3-AE45-8045-ABC042ED59FA}"/>
              </a:ext>
            </a:extLst>
          </p:cNvPr>
          <p:cNvSpPr>
            <a:spLocks noGrp="1"/>
          </p:cNvSpPr>
          <p:nvPr>
            <p:ph type="sldNum" sz="quarter" idx="5"/>
          </p:nvPr>
        </p:nvSpPr>
        <p:spPr/>
        <p:txBody>
          <a:bodyPr/>
          <a:lstStyle/>
          <a:p>
            <a:fld id="{399C9938-22DB-47F9-9E1A-D0ACA0E53850}" type="slidenum">
              <a:rPr lang="vi-VN" smtClean="0"/>
              <a:t>10</a:t>
            </a:fld>
            <a:endParaRPr lang="vi-VN"/>
          </a:p>
        </p:txBody>
      </p:sp>
    </p:spTree>
    <p:extLst>
      <p:ext uri="{BB962C8B-B14F-4D97-AF65-F5344CB8AC3E}">
        <p14:creationId xmlns:p14="http://schemas.microsoft.com/office/powerpoint/2010/main" val="1753536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DC2B9-0A13-1C37-5714-ECF73C1AD3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B9ED25-E22B-F277-B662-276E458C92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601110-0F42-8E06-6DCE-00EAFD913146}"/>
              </a:ext>
            </a:extLst>
          </p:cNvPr>
          <p:cNvSpPr>
            <a:spLocks noGrp="1"/>
          </p:cNvSpPr>
          <p:nvPr>
            <p:ph type="body" idx="1"/>
          </p:nvPr>
        </p:nvSpPr>
        <p:spPr/>
        <p:txBody>
          <a:bodyPr/>
          <a:lstStyle/>
          <a:p>
            <a:endParaRPr lang="vi-VN"/>
          </a:p>
        </p:txBody>
      </p:sp>
      <p:sp>
        <p:nvSpPr>
          <p:cNvPr id="4" name="Slide Number Placeholder 3">
            <a:extLst>
              <a:ext uri="{FF2B5EF4-FFF2-40B4-BE49-F238E27FC236}">
                <a16:creationId xmlns:a16="http://schemas.microsoft.com/office/drawing/2014/main" id="{D0AAC46F-80DD-75B3-5D2B-271E71F8710F}"/>
              </a:ext>
            </a:extLst>
          </p:cNvPr>
          <p:cNvSpPr>
            <a:spLocks noGrp="1"/>
          </p:cNvSpPr>
          <p:nvPr>
            <p:ph type="sldNum" sz="quarter" idx="5"/>
          </p:nvPr>
        </p:nvSpPr>
        <p:spPr/>
        <p:txBody>
          <a:bodyPr/>
          <a:lstStyle/>
          <a:p>
            <a:fld id="{399C9938-22DB-47F9-9E1A-D0ACA0E53850}" type="slidenum">
              <a:rPr lang="vi-VN" smtClean="0"/>
              <a:t>11</a:t>
            </a:fld>
            <a:endParaRPr lang="vi-VN"/>
          </a:p>
        </p:txBody>
      </p:sp>
    </p:spTree>
    <p:extLst>
      <p:ext uri="{BB962C8B-B14F-4D97-AF65-F5344CB8AC3E}">
        <p14:creationId xmlns:p14="http://schemas.microsoft.com/office/powerpoint/2010/main" val="3939502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2B5CE-B256-881F-9395-BDF153F7D4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5D2185-630F-F41C-4B03-09C4E8E13F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1F341A-E437-C8B4-E2F5-B2EBA9A09788}"/>
              </a:ext>
            </a:extLst>
          </p:cNvPr>
          <p:cNvSpPr>
            <a:spLocks noGrp="1"/>
          </p:cNvSpPr>
          <p:nvPr>
            <p:ph type="body" idx="1"/>
          </p:nvPr>
        </p:nvSpPr>
        <p:spPr/>
        <p:txBody>
          <a:bodyPr/>
          <a:lstStyle/>
          <a:p>
            <a:endParaRPr lang="vi-VN"/>
          </a:p>
        </p:txBody>
      </p:sp>
      <p:sp>
        <p:nvSpPr>
          <p:cNvPr id="4" name="Slide Number Placeholder 3">
            <a:extLst>
              <a:ext uri="{FF2B5EF4-FFF2-40B4-BE49-F238E27FC236}">
                <a16:creationId xmlns:a16="http://schemas.microsoft.com/office/drawing/2014/main" id="{22396EC2-83F2-68B7-494C-267405BCF4BE}"/>
              </a:ext>
            </a:extLst>
          </p:cNvPr>
          <p:cNvSpPr>
            <a:spLocks noGrp="1"/>
          </p:cNvSpPr>
          <p:nvPr>
            <p:ph type="sldNum" sz="quarter" idx="5"/>
          </p:nvPr>
        </p:nvSpPr>
        <p:spPr/>
        <p:txBody>
          <a:bodyPr/>
          <a:lstStyle/>
          <a:p>
            <a:fld id="{399C9938-22DB-47F9-9E1A-D0ACA0E53850}" type="slidenum">
              <a:rPr lang="vi-VN" smtClean="0"/>
              <a:t>12</a:t>
            </a:fld>
            <a:endParaRPr lang="vi-VN"/>
          </a:p>
        </p:txBody>
      </p:sp>
    </p:spTree>
    <p:extLst>
      <p:ext uri="{BB962C8B-B14F-4D97-AF65-F5344CB8AC3E}">
        <p14:creationId xmlns:p14="http://schemas.microsoft.com/office/powerpoint/2010/main" val="4075772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F9BF9-BC68-256A-25BF-BEDBC17CCF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795A7C-9EDE-237D-0593-152A9147C7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343F9A-720D-108B-696A-A1E66EE89EC3}"/>
              </a:ext>
            </a:extLst>
          </p:cNvPr>
          <p:cNvSpPr>
            <a:spLocks noGrp="1"/>
          </p:cNvSpPr>
          <p:nvPr>
            <p:ph type="body" idx="1"/>
          </p:nvPr>
        </p:nvSpPr>
        <p:spPr/>
        <p:txBody>
          <a:bodyPr/>
          <a:lstStyle/>
          <a:p>
            <a:endParaRPr lang="vi-VN"/>
          </a:p>
        </p:txBody>
      </p:sp>
      <p:sp>
        <p:nvSpPr>
          <p:cNvPr id="4" name="Slide Number Placeholder 3">
            <a:extLst>
              <a:ext uri="{FF2B5EF4-FFF2-40B4-BE49-F238E27FC236}">
                <a16:creationId xmlns:a16="http://schemas.microsoft.com/office/drawing/2014/main" id="{7EDA3866-A8FA-CCD5-9AF3-8B19A41E9414}"/>
              </a:ext>
            </a:extLst>
          </p:cNvPr>
          <p:cNvSpPr>
            <a:spLocks noGrp="1"/>
          </p:cNvSpPr>
          <p:nvPr>
            <p:ph type="sldNum" sz="quarter" idx="5"/>
          </p:nvPr>
        </p:nvSpPr>
        <p:spPr/>
        <p:txBody>
          <a:bodyPr/>
          <a:lstStyle/>
          <a:p>
            <a:fld id="{399C9938-22DB-47F9-9E1A-D0ACA0E53850}" type="slidenum">
              <a:rPr lang="vi-VN" smtClean="0"/>
              <a:t>13</a:t>
            </a:fld>
            <a:endParaRPr lang="vi-VN"/>
          </a:p>
        </p:txBody>
      </p:sp>
    </p:spTree>
    <p:extLst>
      <p:ext uri="{BB962C8B-B14F-4D97-AF65-F5344CB8AC3E}">
        <p14:creationId xmlns:p14="http://schemas.microsoft.com/office/powerpoint/2010/main" val="6334818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78BC9-DD8E-6786-EE6A-D31F0BC82D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B6A907-44B2-3BD6-9138-A392251440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59DA41-0B33-0F6B-F6D5-405E3FFB7372}"/>
              </a:ext>
            </a:extLst>
          </p:cNvPr>
          <p:cNvSpPr>
            <a:spLocks noGrp="1"/>
          </p:cNvSpPr>
          <p:nvPr>
            <p:ph type="body" idx="1"/>
          </p:nvPr>
        </p:nvSpPr>
        <p:spPr/>
        <p:txBody>
          <a:bodyPr/>
          <a:lstStyle/>
          <a:p>
            <a:endParaRPr lang="vi-VN"/>
          </a:p>
        </p:txBody>
      </p:sp>
      <p:sp>
        <p:nvSpPr>
          <p:cNvPr id="4" name="Slide Number Placeholder 3">
            <a:extLst>
              <a:ext uri="{FF2B5EF4-FFF2-40B4-BE49-F238E27FC236}">
                <a16:creationId xmlns:a16="http://schemas.microsoft.com/office/drawing/2014/main" id="{DF716A60-E778-10D8-7881-E2A73981C087}"/>
              </a:ext>
            </a:extLst>
          </p:cNvPr>
          <p:cNvSpPr>
            <a:spLocks noGrp="1"/>
          </p:cNvSpPr>
          <p:nvPr>
            <p:ph type="sldNum" sz="quarter" idx="5"/>
          </p:nvPr>
        </p:nvSpPr>
        <p:spPr/>
        <p:txBody>
          <a:bodyPr/>
          <a:lstStyle/>
          <a:p>
            <a:fld id="{399C9938-22DB-47F9-9E1A-D0ACA0E53850}" type="slidenum">
              <a:rPr lang="vi-VN" smtClean="0"/>
              <a:t>14</a:t>
            </a:fld>
            <a:endParaRPr lang="vi-VN"/>
          </a:p>
        </p:txBody>
      </p:sp>
    </p:spTree>
    <p:extLst>
      <p:ext uri="{BB962C8B-B14F-4D97-AF65-F5344CB8AC3E}">
        <p14:creationId xmlns:p14="http://schemas.microsoft.com/office/powerpoint/2010/main" val="35930555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3C73C-D55C-7F02-31A3-21ED091917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C1A932-96FE-831A-8AB9-FD064D5C84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B747FB-15CF-0D9E-4ED3-0414D65DB02C}"/>
              </a:ext>
            </a:extLst>
          </p:cNvPr>
          <p:cNvSpPr>
            <a:spLocks noGrp="1"/>
          </p:cNvSpPr>
          <p:nvPr>
            <p:ph type="body" idx="1"/>
          </p:nvPr>
        </p:nvSpPr>
        <p:spPr/>
        <p:txBody>
          <a:bodyPr/>
          <a:lstStyle/>
          <a:p>
            <a:endParaRPr lang="vi-VN"/>
          </a:p>
        </p:txBody>
      </p:sp>
      <p:sp>
        <p:nvSpPr>
          <p:cNvPr id="4" name="Slide Number Placeholder 3">
            <a:extLst>
              <a:ext uri="{FF2B5EF4-FFF2-40B4-BE49-F238E27FC236}">
                <a16:creationId xmlns:a16="http://schemas.microsoft.com/office/drawing/2014/main" id="{DBB2CA6C-780F-3307-7F96-F469659BCFB9}"/>
              </a:ext>
            </a:extLst>
          </p:cNvPr>
          <p:cNvSpPr>
            <a:spLocks noGrp="1"/>
          </p:cNvSpPr>
          <p:nvPr>
            <p:ph type="sldNum" sz="quarter" idx="5"/>
          </p:nvPr>
        </p:nvSpPr>
        <p:spPr/>
        <p:txBody>
          <a:bodyPr/>
          <a:lstStyle/>
          <a:p>
            <a:fld id="{399C9938-22DB-47F9-9E1A-D0ACA0E53850}" type="slidenum">
              <a:rPr lang="vi-VN" smtClean="0"/>
              <a:t>15</a:t>
            </a:fld>
            <a:endParaRPr lang="vi-VN"/>
          </a:p>
        </p:txBody>
      </p:sp>
    </p:spTree>
    <p:extLst>
      <p:ext uri="{BB962C8B-B14F-4D97-AF65-F5344CB8AC3E}">
        <p14:creationId xmlns:p14="http://schemas.microsoft.com/office/powerpoint/2010/main" val="8204658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DA1214-3487-AB65-B4F5-11BC11F4C4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6E039E-C0A5-5D39-DED3-0DCD8EA409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4F9782-ECE1-2F87-9A0D-410FD7B492C2}"/>
              </a:ext>
            </a:extLst>
          </p:cNvPr>
          <p:cNvSpPr>
            <a:spLocks noGrp="1"/>
          </p:cNvSpPr>
          <p:nvPr>
            <p:ph type="body" idx="1"/>
          </p:nvPr>
        </p:nvSpPr>
        <p:spPr/>
        <p:txBody>
          <a:bodyPr/>
          <a:lstStyle/>
          <a:p>
            <a:endParaRPr lang="vi-VN"/>
          </a:p>
        </p:txBody>
      </p:sp>
      <p:sp>
        <p:nvSpPr>
          <p:cNvPr id="4" name="Slide Number Placeholder 3">
            <a:extLst>
              <a:ext uri="{FF2B5EF4-FFF2-40B4-BE49-F238E27FC236}">
                <a16:creationId xmlns:a16="http://schemas.microsoft.com/office/drawing/2014/main" id="{E9102E2D-4427-EA96-23A0-15BAF8D9E117}"/>
              </a:ext>
            </a:extLst>
          </p:cNvPr>
          <p:cNvSpPr>
            <a:spLocks noGrp="1"/>
          </p:cNvSpPr>
          <p:nvPr>
            <p:ph type="sldNum" sz="quarter" idx="5"/>
          </p:nvPr>
        </p:nvSpPr>
        <p:spPr/>
        <p:txBody>
          <a:bodyPr/>
          <a:lstStyle/>
          <a:p>
            <a:fld id="{399C9938-22DB-47F9-9E1A-D0ACA0E53850}" type="slidenum">
              <a:rPr lang="vi-VN" smtClean="0"/>
              <a:t>16</a:t>
            </a:fld>
            <a:endParaRPr lang="vi-VN"/>
          </a:p>
        </p:txBody>
      </p:sp>
    </p:spTree>
    <p:extLst>
      <p:ext uri="{BB962C8B-B14F-4D97-AF65-F5344CB8AC3E}">
        <p14:creationId xmlns:p14="http://schemas.microsoft.com/office/powerpoint/2010/main" val="2172953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FA6D6-C81E-0B0B-DF81-6C68AAF162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CA4168-3F7C-75A3-EFEF-177C3ADB48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F0484D-0560-5A8F-E05E-F9524AE0C305}"/>
              </a:ext>
            </a:extLst>
          </p:cNvPr>
          <p:cNvSpPr>
            <a:spLocks noGrp="1"/>
          </p:cNvSpPr>
          <p:nvPr>
            <p:ph type="body" idx="1"/>
          </p:nvPr>
        </p:nvSpPr>
        <p:spPr/>
        <p:txBody>
          <a:bodyPr/>
          <a:lstStyle/>
          <a:p>
            <a:endParaRPr lang="vi-VN"/>
          </a:p>
        </p:txBody>
      </p:sp>
      <p:sp>
        <p:nvSpPr>
          <p:cNvPr id="4" name="Slide Number Placeholder 3">
            <a:extLst>
              <a:ext uri="{FF2B5EF4-FFF2-40B4-BE49-F238E27FC236}">
                <a16:creationId xmlns:a16="http://schemas.microsoft.com/office/drawing/2014/main" id="{E7B2327B-A250-5348-9E2B-1E7E1A03369B}"/>
              </a:ext>
            </a:extLst>
          </p:cNvPr>
          <p:cNvSpPr>
            <a:spLocks noGrp="1"/>
          </p:cNvSpPr>
          <p:nvPr>
            <p:ph type="sldNum" sz="quarter" idx="5"/>
          </p:nvPr>
        </p:nvSpPr>
        <p:spPr/>
        <p:txBody>
          <a:bodyPr/>
          <a:lstStyle/>
          <a:p>
            <a:fld id="{399C9938-22DB-47F9-9E1A-D0ACA0E53850}" type="slidenum">
              <a:rPr lang="vi-VN" smtClean="0"/>
              <a:t>17</a:t>
            </a:fld>
            <a:endParaRPr lang="vi-VN"/>
          </a:p>
        </p:txBody>
      </p:sp>
    </p:spTree>
    <p:extLst>
      <p:ext uri="{BB962C8B-B14F-4D97-AF65-F5344CB8AC3E}">
        <p14:creationId xmlns:p14="http://schemas.microsoft.com/office/powerpoint/2010/main" val="3866876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C1138-CFE2-1497-D0CE-93947147F6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FC2621-4B01-8C31-D2DE-EF630E89BA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C376ED-ADC6-5205-B588-1D65B4C3D2A8}"/>
              </a:ext>
            </a:extLst>
          </p:cNvPr>
          <p:cNvSpPr>
            <a:spLocks noGrp="1"/>
          </p:cNvSpPr>
          <p:nvPr>
            <p:ph type="body" idx="1"/>
          </p:nvPr>
        </p:nvSpPr>
        <p:spPr/>
        <p:txBody>
          <a:bodyPr/>
          <a:lstStyle/>
          <a:p>
            <a:endParaRPr lang="vi-VN"/>
          </a:p>
        </p:txBody>
      </p:sp>
      <p:sp>
        <p:nvSpPr>
          <p:cNvPr id="4" name="Slide Number Placeholder 3">
            <a:extLst>
              <a:ext uri="{FF2B5EF4-FFF2-40B4-BE49-F238E27FC236}">
                <a16:creationId xmlns:a16="http://schemas.microsoft.com/office/drawing/2014/main" id="{AC60B7CA-9C83-E4CA-2AF4-C9671181565F}"/>
              </a:ext>
            </a:extLst>
          </p:cNvPr>
          <p:cNvSpPr>
            <a:spLocks noGrp="1"/>
          </p:cNvSpPr>
          <p:nvPr>
            <p:ph type="sldNum" sz="quarter" idx="5"/>
          </p:nvPr>
        </p:nvSpPr>
        <p:spPr/>
        <p:txBody>
          <a:bodyPr/>
          <a:lstStyle/>
          <a:p>
            <a:fld id="{399C9938-22DB-47F9-9E1A-D0ACA0E53850}" type="slidenum">
              <a:rPr lang="vi-VN" smtClean="0"/>
              <a:t>2</a:t>
            </a:fld>
            <a:endParaRPr lang="vi-VN"/>
          </a:p>
        </p:txBody>
      </p:sp>
    </p:spTree>
    <p:extLst>
      <p:ext uri="{BB962C8B-B14F-4D97-AF65-F5344CB8AC3E}">
        <p14:creationId xmlns:p14="http://schemas.microsoft.com/office/powerpoint/2010/main" val="2551347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7216F-5BA0-B44C-3934-50A8B62E32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2AE02F-F434-5969-06B0-F77CCBC373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59B5F2-D5E8-AEBD-003D-4C9216EC895C}"/>
              </a:ext>
            </a:extLst>
          </p:cNvPr>
          <p:cNvSpPr>
            <a:spLocks noGrp="1"/>
          </p:cNvSpPr>
          <p:nvPr>
            <p:ph type="body" idx="1"/>
          </p:nvPr>
        </p:nvSpPr>
        <p:spPr/>
        <p:txBody>
          <a:bodyPr/>
          <a:lstStyle/>
          <a:p>
            <a:endParaRPr lang="vi-VN"/>
          </a:p>
        </p:txBody>
      </p:sp>
      <p:sp>
        <p:nvSpPr>
          <p:cNvPr id="4" name="Slide Number Placeholder 3">
            <a:extLst>
              <a:ext uri="{FF2B5EF4-FFF2-40B4-BE49-F238E27FC236}">
                <a16:creationId xmlns:a16="http://schemas.microsoft.com/office/drawing/2014/main" id="{3DA69042-14C7-D459-24BD-DB0680E62AED}"/>
              </a:ext>
            </a:extLst>
          </p:cNvPr>
          <p:cNvSpPr>
            <a:spLocks noGrp="1"/>
          </p:cNvSpPr>
          <p:nvPr>
            <p:ph type="sldNum" sz="quarter" idx="5"/>
          </p:nvPr>
        </p:nvSpPr>
        <p:spPr/>
        <p:txBody>
          <a:bodyPr/>
          <a:lstStyle/>
          <a:p>
            <a:fld id="{399C9938-22DB-47F9-9E1A-D0ACA0E53850}" type="slidenum">
              <a:rPr lang="vi-VN" smtClean="0"/>
              <a:t>3</a:t>
            </a:fld>
            <a:endParaRPr lang="vi-VN"/>
          </a:p>
        </p:txBody>
      </p:sp>
    </p:spTree>
    <p:extLst>
      <p:ext uri="{BB962C8B-B14F-4D97-AF65-F5344CB8AC3E}">
        <p14:creationId xmlns:p14="http://schemas.microsoft.com/office/powerpoint/2010/main" val="1813639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4308D-231D-2364-C321-664DDA5436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9313E1-9228-5210-6CBA-E4812243BC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DB17C6-37CC-9F76-04C4-E4C1A8E4380D}"/>
              </a:ext>
            </a:extLst>
          </p:cNvPr>
          <p:cNvSpPr>
            <a:spLocks noGrp="1"/>
          </p:cNvSpPr>
          <p:nvPr>
            <p:ph type="body" idx="1"/>
          </p:nvPr>
        </p:nvSpPr>
        <p:spPr/>
        <p:txBody>
          <a:bodyPr/>
          <a:lstStyle/>
          <a:p>
            <a:endParaRPr lang="vi-VN"/>
          </a:p>
        </p:txBody>
      </p:sp>
      <p:sp>
        <p:nvSpPr>
          <p:cNvPr id="4" name="Slide Number Placeholder 3">
            <a:extLst>
              <a:ext uri="{FF2B5EF4-FFF2-40B4-BE49-F238E27FC236}">
                <a16:creationId xmlns:a16="http://schemas.microsoft.com/office/drawing/2014/main" id="{2D112BD1-03A4-2130-7ADD-E6DE5C2FB73A}"/>
              </a:ext>
            </a:extLst>
          </p:cNvPr>
          <p:cNvSpPr>
            <a:spLocks noGrp="1"/>
          </p:cNvSpPr>
          <p:nvPr>
            <p:ph type="sldNum" sz="quarter" idx="5"/>
          </p:nvPr>
        </p:nvSpPr>
        <p:spPr/>
        <p:txBody>
          <a:bodyPr/>
          <a:lstStyle/>
          <a:p>
            <a:fld id="{399C9938-22DB-47F9-9E1A-D0ACA0E53850}" type="slidenum">
              <a:rPr lang="vi-VN" smtClean="0"/>
              <a:t>4</a:t>
            </a:fld>
            <a:endParaRPr lang="vi-VN"/>
          </a:p>
        </p:txBody>
      </p:sp>
    </p:spTree>
    <p:extLst>
      <p:ext uri="{BB962C8B-B14F-4D97-AF65-F5344CB8AC3E}">
        <p14:creationId xmlns:p14="http://schemas.microsoft.com/office/powerpoint/2010/main" val="376672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9675E-39ED-DB38-7BE1-2F954111C9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152966-DC73-D363-E575-B1ECDDAE20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A64817-6230-086C-4B07-D28106ED2978}"/>
              </a:ext>
            </a:extLst>
          </p:cNvPr>
          <p:cNvSpPr>
            <a:spLocks noGrp="1"/>
          </p:cNvSpPr>
          <p:nvPr>
            <p:ph type="body" idx="1"/>
          </p:nvPr>
        </p:nvSpPr>
        <p:spPr/>
        <p:txBody>
          <a:bodyPr/>
          <a:lstStyle/>
          <a:p>
            <a:endParaRPr lang="vi-VN"/>
          </a:p>
        </p:txBody>
      </p:sp>
      <p:sp>
        <p:nvSpPr>
          <p:cNvPr id="4" name="Slide Number Placeholder 3">
            <a:extLst>
              <a:ext uri="{FF2B5EF4-FFF2-40B4-BE49-F238E27FC236}">
                <a16:creationId xmlns:a16="http://schemas.microsoft.com/office/drawing/2014/main" id="{3A5AE41E-266E-3F7D-E96F-5A68FB1F3C55}"/>
              </a:ext>
            </a:extLst>
          </p:cNvPr>
          <p:cNvSpPr>
            <a:spLocks noGrp="1"/>
          </p:cNvSpPr>
          <p:nvPr>
            <p:ph type="sldNum" sz="quarter" idx="5"/>
          </p:nvPr>
        </p:nvSpPr>
        <p:spPr/>
        <p:txBody>
          <a:bodyPr/>
          <a:lstStyle/>
          <a:p>
            <a:fld id="{399C9938-22DB-47F9-9E1A-D0ACA0E53850}" type="slidenum">
              <a:rPr lang="vi-VN" smtClean="0"/>
              <a:t>5</a:t>
            </a:fld>
            <a:endParaRPr lang="vi-VN"/>
          </a:p>
        </p:txBody>
      </p:sp>
    </p:spTree>
    <p:extLst>
      <p:ext uri="{BB962C8B-B14F-4D97-AF65-F5344CB8AC3E}">
        <p14:creationId xmlns:p14="http://schemas.microsoft.com/office/powerpoint/2010/main" val="1869459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EB046-491C-1386-6074-E593EAD7CB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34E2EA-1942-D901-C0E7-B4796F9323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40478F-4759-193E-574E-7C81B24F3847}"/>
              </a:ext>
            </a:extLst>
          </p:cNvPr>
          <p:cNvSpPr>
            <a:spLocks noGrp="1"/>
          </p:cNvSpPr>
          <p:nvPr>
            <p:ph type="body" idx="1"/>
          </p:nvPr>
        </p:nvSpPr>
        <p:spPr/>
        <p:txBody>
          <a:bodyPr/>
          <a:lstStyle/>
          <a:p>
            <a:endParaRPr lang="vi-VN"/>
          </a:p>
        </p:txBody>
      </p:sp>
      <p:sp>
        <p:nvSpPr>
          <p:cNvPr id="4" name="Slide Number Placeholder 3">
            <a:extLst>
              <a:ext uri="{FF2B5EF4-FFF2-40B4-BE49-F238E27FC236}">
                <a16:creationId xmlns:a16="http://schemas.microsoft.com/office/drawing/2014/main" id="{F97FEB7E-F8E8-9C4F-EE2C-7F016EED2FD1}"/>
              </a:ext>
            </a:extLst>
          </p:cNvPr>
          <p:cNvSpPr>
            <a:spLocks noGrp="1"/>
          </p:cNvSpPr>
          <p:nvPr>
            <p:ph type="sldNum" sz="quarter" idx="5"/>
          </p:nvPr>
        </p:nvSpPr>
        <p:spPr/>
        <p:txBody>
          <a:bodyPr/>
          <a:lstStyle/>
          <a:p>
            <a:fld id="{399C9938-22DB-47F9-9E1A-D0ACA0E53850}" type="slidenum">
              <a:rPr lang="vi-VN" smtClean="0"/>
              <a:t>6</a:t>
            </a:fld>
            <a:endParaRPr lang="vi-VN"/>
          </a:p>
        </p:txBody>
      </p:sp>
    </p:spTree>
    <p:extLst>
      <p:ext uri="{BB962C8B-B14F-4D97-AF65-F5344CB8AC3E}">
        <p14:creationId xmlns:p14="http://schemas.microsoft.com/office/powerpoint/2010/main" val="1513925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E8037-9EE0-F0E8-E09A-928DFBC6DB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738B6A-7675-4D5D-D3C3-67F595541E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E3590E-359C-03D4-5E4E-EAD762BF5137}"/>
              </a:ext>
            </a:extLst>
          </p:cNvPr>
          <p:cNvSpPr>
            <a:spLocks noGrp="1"/>
          </p:cNvSpPr>
          <p:nvPr>
            <p:ph type="body" idx="1"/>
          </p:nvPr>
        </p:nvSpPr>
        <p:spPr/>
        <p:txBody>
          <a:bodyPr/>
          <a:lstStyle/>
          <a:p>
            <a:endParaRPr lang="vi-VN"/>
          </a:p>
        </p:txBody>
      </p:sp>
      <p:sp>
        <p:nvSpPr>
          <p:cNvPr id="4" name="Slide Number Placeholder 3">
            <a:extLst>
              <a:ext uri="{FF2B5EF4-FFF2-40B4-BE49-F238E27FC236}">
                <a16:creationId xmlns:a16="http://schemas.microsoft.com/office/drawing/2014/main" id="{C7E2B887-5252-BEB7-0F82-338634D7FF1E}"/>
              </a:ext>
            </a:extLst>
          </p:cNvPr>
          <p:cNvSpPr>
            <a:spLocks noGrp="1"/>
          </p:cNvSpPr>
          <p:nvPr>
            <p:ph type="sldNum" sz="quarter" idx="5"/>
          </p:nvPr>
        </p:nvSpPr>
        <p:spPr/>
        <p:txBody>
          <a:bodyPr/>
          <a:lstStyle/>
          <a:p>
            <a:fld id="{399C9938-22DB-47F9-9E1A-D0ACA0E53850}" type="slidenum">
              <a:rPr lang="vi-VN" smtClean="0"/>
              <a:t>7</a:t>
            </a:fld>
            <a:endParaRPr lang="vi-VN"/>
          </a:p>
        </p:txBody>
      </p:sp>
    </p:spTree>
    <p:extLst>
      <p:ext uri="{BB962C8B-B14F-4D97-AF65-F5344CB8AC3E}">
        <p14:creationId xmlns:p14="http://schemas.microsoft.com/office/powerpoint/2010/main" val="19424274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46E61-8819-6687-FCB5-2EDA4EF39E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3ECB13-7DCA-D5DC-C57D-90379FDF32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5983C6-2908-C27F-88FE-6BB528786017}"/>
              </a:ext>
            </a:extLst>
          </p:cNvPr>
          <p:cNvSpPr>
            <a:spLocks noGrp="1"/>
          </p:cNvSpPr>
          <p:nvPr>
            <p:ph type="body" idx="1"/>
          </p:nvPr>
        </p:nvSpPr>
        <p:spPr/>
        <p:txBody>
          <a:bodyPr/>
          <a:lstStyle/>
          <a:p>
            <a:endParaRPr lang="vi-VN"/>
          </a:p>
        </p:txBody>
      </p:sp>
      <p:sp>
        <p:nvSpPr>
          <p:cNvPr id="4" name="Slide Number Placeholder 3">
            <a:extLst>
              <a:ext uri="{FF2B5EF4-FFF2-40B4-BE49-F238E27FC236}">
                <a16:creationId xmlns:a16="http://schemas.microsoft.com/office/drawing/2014/main" id="{D87E063E-5F0A-D1B1-4741-9671708E4FAE}"/>
              </a:ext>
            </a:extLst>
          </p:cNvPr>
          <p:cNvSpPr>
            <a:spLocks noGrp="1"/>
          </p:cNvSpPr>
          <p:nvPr>
            <p:ph type="sldNum" sz="quarter" idx="5"/>
          </p:nvPr>
        </p:nvSpPr>
        <p:spPr/>
        <p:txBody>
          <a:bodyPr/>
          <a:lstStyle/>
          <a:p>
            <a:fld id="{399C9938-22DB-47F9-9E1A-D0ACA0E53850}" type="slidenum">
              <a:rPr lang="vi-VN" smtClean="0"/>
              <a:t>8</a:t>
            </a:fld>
            <a:endParaRPr lang="vi-VN"/>
          </a:p>
        </p:txBody>
      </p:sp>
    </p:spTree>
    <p:extLst>
      <p:ext uri="{BB962C8B-B14F-4D97-AF65-F5344CB8AC3E}">
        <p14:creationId xmlns:p14="http://schemas.microsoft.com/office/powerpoint/2010/main" val="1014752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885B6-AD0C-998D-5D92-302447A04A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D2528C-BA64-4A04-E6AC-1E1F9D1A7F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427891-E3F9-B789-0DBB-EB39AB0929FF}"/>
              </a:ext>
            </a:extLst>
          </p:cNvPr>
          <p:cNvSpPr>
            <a:spLocks noGrp="1"/>
          </p:cNvSpPr>
          <p:nvPr>
            <p:ph type="body" idx="1"/>
          </p:nvPr>
        </p:nvSpPr>
        <p:spPr/>
        <p:txBody>
          <a:bodyPr/>
          <a:lstStyle/>
          <a:p>
            <a:endParaRPr lang="vi-VN"/>
          </a:p>
        </p:txBody>
      </p:sp>
      <p:sp>
        <p:nvSpPr>
          <p:cNvPr id="4" name="Slide Number Placeholder 3">
            <a:extLst>
              <a:ext uri="{FF2B5EF4-FFF2-40B4-BE49-F238E27FC236}">
                <a16:creationId xmlns:a16="http://schemas.microsoft.com/office/drawing/2014/main" id="{4A0D7D3D-3498-1F64-B611-2EC3B23EA489}"/>
              </a:ext>
            </a:extLst>
          </p:cNvPr>
          <p:cNvSpPr>
            <a:spLocks noGrp="1"/>
          </p:cNvSpPr>
          <p:nvPr>
            <p:ph type="sldNum" sz="quarter" idx="5"/>
          </p:nvPr>
        </p:nvSpPr>
        <p:spPr/>
        <p:txBody>
          <a:bodyPr/>
          <a:lstStyle/>
          <a:p>
            <a:fld id="{399C9938-22DB-47F9-9E1A-D0ACA0E53850}" type="slidenum">
              <a:rPr lang="vi-VN" smtClean="0"/>
              <a:t>9</a:t>
            </a:fld>
            <a:endParaRPr lang="vi-VN"/>
          </a:p>
        </p:txBody>
      </p:sp>
    </p:spTree>
    <p:extLst>
      <p:ext uri="{BB962C8B-B14F-4D97-AF65-F5344CB8AC3E}">
        <p14:creationId xmlns:p14="http://schemas.microsoft.com/office/powerpoint/2010/main" val="451304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6/22/2025</a:t>
            </a:fld>
            <a:endParaRPr lang="en-US"/>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357896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6/22/2025</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562245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6/22/2025</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953951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6/22/2025</a:t>
            </a:fld>
            <a:endParaRPr lang="en-US"/>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2772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6/22/2025</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49528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6/22/2025</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01462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6/22/2025</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325917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6/22/2025</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477259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6/22/2025</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001027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6/22/2025</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773785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6/22/2025</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871357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6/22/2025</a:t>
            </a:fld>
            <a:endParaRPr lang="en-US"/>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144569876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0AA090-5E0F-44B0-8B2B-77E4D59B3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3806" y="394174"/>
            <a:ext cx="680024" cy="680024"/>
          </a:xfrm>
          <a:prstGeom prst="rect">
            <a:avLst/>
          </a:prstGeom>
        </p:spPr>
      </p:pic>
      <p:grpSp>
        <p:nvGrpSpPr>
          <p:cNvPr id="18" name="Group 17">
            <a:extLst>
              <a:ext uri="{FF2B5EF4-FFF2-40B4-BE49-F238E27FC236}">
                <a16:creationId xmlns:a16="http://schemas.microsoft.com/office/drawing/2014/main" id="{615575F4-426B-4CF3-AF1C-5DCB2C7C14EE}"/>
              </a:ext>
            </a:extLst>
          </p:cNvPr>
          <p:cNvGrpSpPr/>
          <p:nvPr/>
        </p:nvGrpSpPr>
        <p:grpSpPr>
          <a:xfrm>
            <a:off x="568170" y="394174"/>
            <a:ext cx="7639527" cy="866481"/>
            <a:chOff x="568170" y="394174"/>
            <a:chExt cx="7639527" cy="866481"/>
          </a:xfrm>
        </p:grpSpPr>
        <p:sp>
          <p:nvSpPr>
            <p:cNvPr id="6" name="TextBox 5">
              <a:extLst>
                <a:ext uri="{FF2B5EF4-FFF2-40B4-BE49-F238E27FC236}">
                  <a16:creationId xmlns:a16="http://schemas.microsoft.com/office/drawing/2014/main" id="{F17651CA-3C9D-411F-AD52-A36811A8C8F6}"/>
                </a:ext>
              </a:extLst>
            </p:cNvPr>
            <p:cNvSpPr txBox="1"/>
            <p:nvPr/>
          </p:nvSpPr>
          <p:spPr>
            <a:xfrm>
              <a:off x="568170" y="394174"/>
              <a:ext cx="7639527" cy="461665"/>
            </a:xfrm>
            <a:prstGeom prst="rect">
              <a:avLst/>
            </a:prstGeom>
            <a:noFill/>
          </p:spPr>
          <p:txBody>
            <a:bodyPr wrap="none" rtlCol="0" anchor="ctr">
              <a:spAutoFit/>
            </a:bodyPr>
            <a:lstStyle/>
            <a:p>
              <a:r>
                <a:rPr lang="en-US" sz="2400" b="1">
                  <a:solidFill>
                    <a:srgbClr val="FF0000"/>
                  </a:solidFill>
                  <a:latin typeface="Times New Roman" panose="02020603050405020304" pitchFamily="18" charset="0"/>
                  <a:cs typeface="Times New Roman" panose="02020603050405020304" pitchFamily="18" charset="0"/>
                </a:rPr>
                <a:t>HỌC VIỆN CÔNG NGHỆ BƯU CHÍNH VIỄN THÔNG</a:t>
              </a:r>
            </a:p>
          </p:txBody>
        </p:sp>
        <p:sp>
          <p:nvSpPr>
            <p:cNvPr id="7" name="TextBox 6">
              <a:extLst>
                <a:ext uri="{FF2B5EF4-FFF2-40B4-BE49-F238E27FC236}">
                  <a16:creationId xmlns:a16="http://schemas.microsoft.com/office/drawing/2014/main" id="{0AE923EC-AD16-4DCA-9077-8ECF8AFFB69B}"/>
                </a:ext>
              </a:extLst>
            </p:cNvPr>
            <p:cNvSpPr txBox="1"/>
            <p:nvPr/>
          </p:nvSpPr>
          <p:spPr>
            <a:xfrm>
              <a:off x="568170" y="891323"/>
              <a:ext cx="5241691" cy="369332"/>
            </a:xfrm>
            <a:prstGeom prst="rect">
              <a:avLst/>
            </a:prstGeom>
            <a:noFill/>
          </p:spPr>
          <p:txBody>
            <a:bodyPr wrap="none" rtlCol="0" anchor="ctr">
              <a:spAutoFit/>
            </a:bodyPr>
            <a:lstStyle/>
            <a:p>
              <a:pPr algn="l" fontAlgn="base"/>
              <a:r>
                <a:rPr lang="en-US" i="0">
                  <a:effectLst/>
                  <a:latin typeface="Times New Roman" panose="02020603050405020304" pitchFamily="18" charset="0"/>
                  <a:cs typeface="Times New Roman" panose="02020603050405020304" pitchFamily="18" charset="0"/>
                </a:rPr>
                <a:t>Posts and Telecommunications Institute of Technology</a:t>
              </a:r>
            </a:p>
          </p:txBody>
        </p:sp>
      </p:grpSp>
      <p:sp>
        <p:nvSpPr>
          <p:cNvPr id="8" name="TextBox 7">
            <a:extLst>
              <a:ext uri="{FF2B5EF4-FFF2-40B4-BE49-F238E27FC236}">
                <a16:creationId xmlns:a16="http://schemas.microsoft.com/office/drawing/2014/main" id="{4E5E70EB-62CA-4EAC-B8B3-AA6539178937}"/>
              </a:ext>
            </a:extLst>
          </p:cNvPr>
          <p:cNvSpPr txBox="1"/>
          <p:nvPr/>
        </p:nvSpPr>
        <p:spPr>
          <a:xfrm>
            <a:off x="3117023" y="1865304"/>
            <a:ext cx="5957978" cy="707886"/>
          </a:xfrm>
          <a:prstGeom prst="rect">
            <a:avLst/>
          </a:prstGeom>
          <a:noFill/>
        </p:spPr>
        <p:txBody>
          <a:bodyPr wrap="none" rtlCol="0" anchor="ctr">
            <a:spAutoFit/>
          </a:bodyPr>
          <a:lstStyle/>
          <a:p>
            <a:pPr algn="ctr"/>
            <a:r>
              <a:rPr lang="en-US" sz="4000" b="1" dirty="0">
                <a:solidFill>
                  <a:srgbClr val="FF0000"/>
                </a:solidFill>
                <a:latin typeface="Times New Roman" panose="02020603050405020304" pitchFamily="18" charset="0"/>
                <a:cs typeface="Times New Roman" panose="02020603050405020304" pitchFamily="18" charset="0"/>
              </a:rPr>
              <a:t>BÁO CÁO BÀI TẬP LỚN</a:t>
            </a:r>
          </a:p>
        </p:txBody>
      </p:sp>
      <p:cxnSp>
        <p:nvCxnSpPr>
          <p:cNvPr id="10" name="Straight Connector 9">
            <a:extLst>
              <a:ext uri="{FF2B5EF4-FFF2-40B4-BE49-F238E27FC236}">
                <a16:creationId xmlns:a16="http://schemas.microsoft.com/office/drawing/2014/main" id="{DBD57ED9-C8F2-4CF8-BC11-5B3E2E152C61}"/>
              </a:ext>
            </a:extLst>
          </p:cNvPr>
          <p:cNvCxnSpPr>
            <a:cxnSpLocks/>
          </p:cNvCxnSpPr>
          <p:nvPr/>
        </p:nvCxnSpPr>
        <p:spPr>
          <a:xfrm>
            <a:off x="4598622" y="2729742"/>
            <a:ext cx="2994757"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4BB3E7C-CF20-4FAD-A564-1D62F179CADC}"/>
              </a:ext>
            </a:extLst>
          </p:cNvPr>
          <p:cNvSpPr txBox="1"/>
          <p:nvPr/>
        </p:nvSpPr>
        <p:spPr>
          <a:xfrm>
            <a:off x="1112809" y="2885779"/>
            <a:ext cx="10205048" cy="1077218"/>
          </a:xfrm>
          <a:prstGeom prst="rect">
            <a:avLst/>
          </a:prstGeom>
          <a:noFill/>
        </p:spPr>
        <p:txBody>
          <a:bodyPr wrap="square" rtlCol="0" anchor="ctr">
            <a:spAutoFit/>
          </a:bodyPr>
          <a:lstStyle/>
          <a:p>
            <a:pPr algn="ctr"/>
            <a:r>
              <a:rPr lang="en-US" sz="3200" dirty="0" err="1">
                <a:latin typeface="Times New Roman" panose="02020603050405020304" pitchFamily="18" charset="0"/>
                <a:cs typeface="Times New Roman" panose="02020603050405020304" pitchFamily="18" charset="0"/>
              </a:rPr>
              <a:t>Đề</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tài</a:t>
            </a:r>
            <a:r>
              <a:rPr lang="en-US" sz="3200" dirty="0">
                <a:latin typeface="Times New Roman" panose="02020603050405020304" pitchFamily="18" charset="0"/>
                <a:cs typeface="Times New Roman" panose="02020603050405020304" pitchFamily="18" charset="0"/>
              </a:rPr>
              <a:t>: “</a:t>
            </a:r>
            <a:r>
              <a:rPr lang="vi-VN" sz="3200" b="1" dirty="0">
                <a:solidFill>
                  <a:srgbClr val="000000"/>
                </a:solidFill>
                <a:latin typeface="Times New Roman" panose="02020603050405020304" pitchFamily="18" charset="0"/>
              </a:rPr>
              <a:t>Xây dựng hệ thống quản lý bãi đỗ xe thông minh tích hợp AI hỗ trợ kiểm soát số lượng xe</a:t>
            </a:r>
            <a:r>
              <a:rPr lang="en-US" sz="3200" dirty="0">
                <a:latin typeface="Times New Roman" panose="02020603050405020304" pitchFamily="18" charset="0"/>
                <a:cs typeface="Times New Roman" panose="02020603050405020304" pitchFamily="18" charset="0"/>
              </a:rPr>
              <a:t>”</a:t>
            </a:r>
          </a:p>
        </p:txBody>
      </p:sp>
      <p:graphicFrame>
        <p:nvGraphicFramePr>
          <p:cNvPr id="3" name="Table 8">
            <a:extLst>
              <a:ext uri="{FF2B5EF4-FFF2-40B4-BE49-F238E27FC236}">
                <a16:creationId xmlns:a16="http://schemas.microsoft.com/office/drawing/2014/main" id="{EBADEB78-DDA5-4177-95EE-0916CEB2E20E}"/>
              </a:ext>
            </a:extLst>
          </p:cNvPr>
          <p:cNvGraphicFramePr>
            <a:graphicFrameLocks noGrp="1"/>
          </p:cNvGraphicFramePr>
          <p:nvPr>
            <p:extLst>
              <p:ext uri="{D42A27DB-BD31-4B8C-83A1-F6EECF244321}">
                <p14:modId xmlns:p14="http://schemas.microsoft.com/office/powerpoint/2010/main" val="3022824316"/>
              </p:ext>
            </p:extLst>
          </p:nvPr>
        </p:nvGraphicFramePr>
        <p:xfrm>
          <a:off x="1216325" y="4275585"/>
          <a:ext cx="9250466" cy="1771531"/>
        </p:xfrm>
        <a:graphic>
          <a:graphicData uri="http://schemas.openxmlformats.org/drawingml/2006/table">
            <a:tbl>
              <a:tblPr firstRow="1" bandRow="1">
                <a:tableStyleId>{5C22544A-7EE6-4342-B048-85BDC9FD1C3A}</a:tableStyleId>
              </a:tblPr>
              <a:tblGrid>
                <a:gridCol w="3861966">
                  <a:extLst>
                    <a:ext uri="{9D8B030D-6E8A-4147-A177-3AD203B41FA5}">
                      <a16:colId xmlns:a16="http://schemas.microsoft.com/office/drawing/2014/main" val="3614801667"/>
                    </a:ext>
                  </a:extLst>
                </a:gridCol>
                <a:gridCol w="589264">
                  <a:extLst>
                    <a:ext uri="{9D8B030D-6E8A-4147-A177-3AD203B41FA5}">
                      <a16:colId xmlns:a16="http://schemas.microsoft.com/office/drawing/2014/main" val="1878524828"/>
                    </a:ext>
                  </a:extLst>
                </a:gridCol>
                <a:gridCol w="4799236">
                  <a:extLst>
                    <a:ext uri="{9D8B030D-6E8A-4147-A177-3AD203B41FA5}">
                      <a16:colId xmlns:a16="http://schemas.microsoft.com/office/drawing/2014/main" val="3494222538"/>
                    </a:ext>
                  </a:extLst>
                </a:gridCol>
              </a:tblGrid>
              <a:tr h="640771">
                <a:tc>
                  <a:txBody>
                    <a:bodyPr/>
                    <a:lstStyle/>
                    <a:p>
                      <a:r>
                        <a:rPr lang="vi-VN" dirty="0">
                          <a:solidFill>
                            <a:srgbClr val="FF0000"/>
                          </a:solidFill>
                          <a:latin typeface="Times New Roman" panose="02020603050405020304" pitchFamily="18" charset="0"/>
                          <a:cs typeface="Times New Roman" panose="02020603050405020304" pitchFamily="18" charset="0"/>
                        </a:rPr>
                        <a:t>Giảng viên hướng dẫn</a:t>
                      </a:r>
                      <a:endParaRPr lang="en-US" dirty="0">
                        <a:solidFill>
                          <a:srgbClr val="FF0000"/>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algn="ctr"/>
                      <a:r>
                        <a:rPr lang="en-US" dirty="0" err="1">
                          <a:solidFill>
                            <a:srgbClr val="FF0000"/>
                          </a:solidFill>
                          <a:latin typeface="Times New Roman" panose="02020603050405020304" pitchFamily="18" charset="0"/>
                          <a:cs typeface="Times New Roman" panose="02020603050405020304" pitchFamily="18" charset="0"/>
                        </a:rPr>
                        <a:t>Họ</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và</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tên</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sinh</a:t>
                      </a:r>
                      <a:r>
                        <a:rPr lang="en-US" dirty="0">
                          <a:solidFill>
                            <a:srgbClr val="FF0000"/>
                          </a:solidFill>
                          <a:latin typeface="Times New Roman" panose="02020603050405020304" pitchFamily="18" charset="0"/>
                          <a:cs typeface="Times New Roman" panose="02020603050405020304" pitchFamily="18" charset="0"/>
                        </a:rPr>
                        <a:t> </a:t>
                      </a:r>
                      <a:r>
                        <a:rPr lang="en-US" dirty="0" err="1">
                          <a:solidFill>
                            <a:srgbClr val="FF0000"/>
                          </a:solidFill>
                          <a:latin typeface="Times New Roman" panose="02020603050405020304" pitchFamily="18" charset="0"/>
                          <a:cs typeface="Times New Roman" panose="02020603050405020304" pitchFamily="18" charset="0"/>
                        </a:rPr>
                        <a:t>viên</a:t>
                      </a:r>
                      <a:endParaRPr lang="en-US" dirty="0">
                        <a:solidFill>
                          <a:srgbClr val="FF0000"/>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91642043"/>
                  </a:ext>
                </a:extLst>
              </a:tr>
              <a:tr h="1130760">
                <a:tc>
                  <a:txBody>
                    <a:bodyPr/>
                    <a:lstStyle/>
                    <a:p>
                      <a:r>
                        <a:rPr lang="en-US" dirty="0" err="1">
                          <a:solidFill>
                            <a:schemeClr val="tx1"/>
                          </a:solidFill>
                          <a:latin typeface="Times New Roman" panose="02020603050405020304" pitchFamily="18" charset="0"/>
                          <a:cs typeface="Times New Roman" panose="02020603050405020304" pitchFamily="18" charset="0"/>
                        </a:rPr>
                        <a:t>ThS.Trần</a:t>
                      </a:r>
                      <a:r>
                        <a:rPr lang="en-US" dirty="0">
                          <a:solidFill>
                            <a:schemeClr val="tx1"/>
                          </a:solidFill>
                          <a:latin typeface="Times New Roman" panose="02020603050405020304" pitchFamily="18" charset="0"/>
                          <a:cs typeface="Times New Roman" panose="02020603050405020304" pitchFamily="18" charset="0"/>
                        </a:rPr>
                        <a:t> Thị Thanh Thuỷ</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r>
                        <a:rPr lang="en-US" sz="1800" b="1" kern="1200" dirty="0" err="1">
                          <a:solidFill>
                            <a:schemeClr val="tx1"/>
                          </a:solidFill>
                          <a:effectLst/>
                          <a:latin typeface="Times New Roman" panose="02020603050405020304" pitchFamily="18" charset="0"/>
                          <a:ea typeface="+mn-ea"/>
                          <a:cs typeface="Times New Roman" panose="02020603050405020304" pitchFamily="18" charset="0"/>
                        </a:rPr>
                        <a:t>Đỗ</a:t>
                      </a:r>
                      <a:r>
                        <a:rPr lang="en-US" sz="1800" b="1" kern="1200" dirty="0">
                          <a:solidFill>
                            <a:schemeClr val="tx1"/>
                          </a:solidFill>
                          <a:effectLst/>
                          <a:latin typeface="Times New Roman" panose="02020603050405020304" pitchFamily="18" charset="0"/>
                          <a:ea typeface="+mn-ea"/>
                          <a:cs typeface="Times New Roman" panose="02020603050405020304" pitchFamily="18" charset="0"/>
                        </a:rPr>
                        <a:t> Thanh Phong            – B21DCDT166</a:t>
                      </a:r>
                    </a:p>
                    <a:p>
                      <a:r>
                        <a:rPr lang="en-US" sz="1800" b="1" kern="1200" dirty="0">
                          <a:solidFill>
                            <a:schemeClr val="tx1"/>
                          </a:solidFill>
                          <a:effectLst/>
                          <a:latin typeface="Times New Roman" panose="02020603050405020304" pitchFamily="18" charset="0"/>
                          <a:ea typeface="+mn-ea"/>
                          <a:cs typeface="Times New Roman" panose="02020603050405020304" pitchFamily="18" charset="0"/>
                        </a:rPr>
                        <a:t>Nguyễn Văn Quý            – B21DCDT185</a:t>
                      </a:r>
                    </a:p>
                    <a:p>
                      <a:r>
                        <a:rPr lang="en-US" b="1" dirty="0">
                          <a:solidFill>
                            <a:schemeClr val="tx1"/>
                          </a:solidFill>
                          <a:latin typeface="Times New Roman" panose="02020603050405020304" pitchFamily="18" charset="0"/>
                          <a:cs typeface="Times New Roman" panose="02020603050405020304" pitchFamily="18" charset="0"/>
                        </a:rPr>
                        <a:t>Nguyễn Song </a:t>
                      </a:r>
                      <a:r>
                        <a:rPr lang="en-US" b="1" dirty="0" err="1">
                          <a:solidFill>
                            <a:schemeClr val="tx1"/>
                          </a:solidFill>
                          <a:latin typeface="Times New Roman" panose="02020603050405020304" pitchFamily="18" charset="0"/>
                          <a:cs typeface="Times New Roman" panose="02020603050405020304" pitchFamily="18" charset="0"/>
                        </a:rPr>
                        <a:t>Nhất</a:t>
                      </a:r>
                      <a:r>
                        <a:rPr lang="en-US" b="1" dirty="0">
                          <a:solidFill>
                            <a:schemeClr val="tx1"/>
                          </a:solidFill>
                          <a:latin typeface="Times New Roman" panose="02020603050405020304" pitchFamily="18" charset="0"/>
                          <a:cs typeface="Times New Roman" panose="02020603050405020304" pitchFamily="18" charset="0"/>
                        </a:rPr>
                        <a:t>         </a:t>
                      </a:r>
                      <a:r>
                        <a:rPr lang="en-US" sz="1800" b="1" kern="1200" dirty="0">
                          <a:solidFill>
                            <a:schemeClr val="tx1"/>
                          </a:solidFill>
                          <a:effectLst/>
                          <a:latin typeface="Times New Roman" panose="02020603050405020304" pitchFamily="18" charset="0"/>
                          <a:ea typeface="+mn-ea"/>
                          <a:cs typeface="Times New Roman" panose="02020603050405020304" pitchFamily="18" charset="0"/>
                        </a:rPr>
                        <a:t>– B21DCDT162</a:t>
                      </a:r>
                      <a:endParaRPr lang="en-US" b="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9492519"/>
                  </a:ext>
                </a:extLst>
              </a:tr>
            </a:tbl>
          </a:graphicData>
        </a:graphic>
      </p:graphicFrame>
    </p:spTree>
    <p:extLst>
      <p:ext uri="{BB962C8B-B14F-4D97-AF65-F5344CB8AC3E}">
        <p14:creationId xmlns:p14="http://schemas.microsoft.com/office/powerpoint/2010/main" val="4179755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989A3-75EE-0E97-8838-D59612746F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CB3FFC-2195-D616-8135-80C53C1A25E2}"/>
              </a:ext>
            </a:extLst>
          </p:cNvPr>
          <p:cNvSpPr>
            <a:spLocks noGrp="1"/>
          </p:cNvSpPr>
          <p:nvPr>
            <p:ph type="title"/>
          </p:nvPr>
        </p:nvSpPr>
        <p:spPr>
          <a:xfrm>
            <a:off x="1187570" y="166933"/>
            <a:ext cx="10230928" cy="680062"/>
          </a:xfrm>
        </p:spPr>
        <p:txBody>
          <a:bodyPr>
            <a:noAutofit/>
          </a:bodyPr>
          <a:lstStyle/>
          <a:p>
            <a:pPr algn="ctr"/>
            <a:r>
              <a:rPr lang="en-US" b="1" i="0" dirty="0">
                <a:latin typeface="Times New Roman" panose="02020603050405020304" pitchFamily="18" charset="0"/>
                <a:cs typeface="Times New Roman" panose="02020603050405020304" pitchFamily="18" charset="0"/>
              </a:rPr>
              <a:t>SƠ ĐỒ KHỐI HỆ THỐNG ĐẦY ĐỦ</a:t>
            </a:r>
            <a:endParaRPr lang="vi-VN" b="1" i="0" dirty="0"/>
          </a:p>
        </p:txBody>
      </p:sp>
      <p:sp>
        <p:nvSpPr>
          <p:cNvPr id="7" name="TextBox 6">
            <a:extLst>
              <a:ext uri="{FF2B5EF4-FFF2-40B4-BE49-F238E27FC236}">
                <a16:creationId xmlns:a16="http://schemas.microsoft.com/office/drawing/2014/main" id="{F273FFBD-9054-D644-15E8-9626D8553AD6}"/>
              </a:ext>
            </a:extLst>
          </p:cNvPr>
          <p:cNvSpPr txBox="1"/>
          <p:nvPr/>
        </p:nvSpPr>
        <p:spPr>
          <a:xfrm>
            <a:off x="208514" y="846995"/>
            <a:ext cx="6094520" cy="369332"/>
          </a:xfrm>
          <a:prstGeom prst="rect">
            <a:avLst/>
          </a:prstGeom>
          <a:noFill/>
        </p:spPr>
        <p:txBody>
          <a:bodyPr wrap="square">
            <a:spAutoFit/>
          </a:bodyPr>
          <a:lstStyle/>
          <a:p>
            <a:r>
              <a:rPr lang="en-AU" b="1" dirty="0" err="1">
                <a:latin typeface="Times New Roman" panose="02020603050405020304" pitchFamily="18" charset="0"/>
                <a:cs typeface="Times New Roman" panose="02020603050405020304" pitchFamily="18" charset="0"/>
              </a:rPr>
              <a:t>Thiết</a:t>
            </a:r>
            <a:r>
              <a:rPr lang="en-AU" b="1" dirty="0">
                <a:latin typeface="Times New Roman" panose="02020603050405020304" pitchFamily="18" charset="0"/>
                <a:cs typeface="Times New Roman" panose="02020603050405020304" pitchFamily="18" charset="0"/>
              </a:rPr>
              <a:t> </a:t>
            </a:r>
            <a:r>
              <a:rPr lang="en-AU" b="1" dirty="0" err="1">
                <a:latin typeface="Times New Roman" panose="02020603050405020304" pitchFamily="18" charset="0"/>
                <a:cs typeface="Times New Roman" panose="02020603050405020304" pitchFamily="18" charset="0"/>
              </a:rPr>
              <a:t>kế</a:t>
            </a:r>
            <a:r>
              <a:rPr lang="en-AU" b="1" dirty="0">
                <a:latin typeface="Times New Roman" panose="02020603050405020304" pitchFamily="18" charset="0"/>
                <a:cs typeface="Times New Roman" panose="02020603050405020304" pitchFamily="18" charset="0"/>
              </a:rPr>
              <a:t> PCB </a:t>
            </a:r>
            <a:r>
              <a:rPr lang="en-AU" b="1" dirty="0" err="1">
                <a:latin typeface="Times New Roman" panose="02020603050405020304" pitchFamily="18" charset="0"/>
                <a:cs typeface="Times New Roman" panose="02020603050405020304" pitchFamily="18" charset="0"/>
              </a:rPr>
              <a:t>hệ</a:t>
            </a:r>
            <a:r>
              <a:rPr lang="en-AU" b="1" dirty="0">
                <a:latin typeface="Times New Roman" panose="02020603050405020304" pitchFamily="18" charset="0"/>
                <a:cs typeface="Times New Roman" panose="02020603050405020304" pitchFamily="18" charset="0"/>
              </a:rPr>
              <a:t> </a:t>
            </a:r>
            <a:r>
              <a:rPr lang="en-AU" b="1" dirty="0" err="1">
                <a:latin typeface="Times New Roman" panose="02020603050405020304" pitchFamily="18" charset="0"/>
                <a:cs typeface="Times New Roman" panose="02020603050405020304" pitchFamily="18" charset="0"/>
              </a:rPr>
              <a:t>thống</a:t>
            </a:r>
            <a:endParaRPr lang="en-AU" sz="2000" b="1" dirty="0">
              <a:latin typeface="Times New Roman" panose="02020603050405020304" pitchFamily="18" charset="0"/>
              <a:cs typeface="Times New Roman" panose="02020603050405020304" pitchFamily="18" charset="0"/>
            </a:endParaRPr>
          </a:p>
        </p:txBody>
      </p:sp>
      <p:pic>
        <p:nvPicPr>
          <p:cNvPr id="8194" name="Picture 2">
            <a:extLst>
              <a:ext uri="{FF2B5EF4-FFF2-40B4-BE49-F238E27FC236}">
                <a16:creationId xmlns:a16="http://schemas.microsoft.com/office/drawing/2014/main" id="{1BE1F47F-24DA-74ED-DE00-F901D751ED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6251" y="1415969"/>
            <a:ext cx="7273566" cy="45084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3ACD776-42B4-06D5-A357-D37CE1C851CC}"/>
              </a:ext>
            </a:extLst>
          </p:cNvPr>
          <p:cNvSpPr txBox="1"/>
          <p:nvPr/>
        </p:nvSpPr>
        <p:spPr>
          <a:xfrm>
            <a:off x="3842213" y="6196974"/>
            <a:ext cx="6097604" cy="369332"/>
          </a:xfrm>
          <a:prstGeom prst="rect">
            <a:avLst/>
          </a:prstGeom>
          <a:noFill/>
        </p:spPr>
        <p:txBody>
          <a:bodyPr wrap="square">
            <a:spAutoFit/>
          </a:bodyPr>
          <a:lstStyle/>
          <a:p>
            <a:r>
              <a:rPr lang="vi-VN" sz="1800" b="0" i="1" u="none" strike="noStrike" dirty="0">
                <a:solidFill>
                  <a:srgbClr val="000000"/>
                </a:solidFill>
                <a:effectLst/>
                <a:latin typeface="Times New Roman" panose="02020603050405020304" pitchFamily="18" charset="0"/>
              </a:rPr>
              <a:t>Hình ảnh 2D PCB toàn bộ hệ thống mặt trước</a:t>
            </a:r>
            <a:endParaRPr lang="en-AU" dirty="0"/>
          </a:p>
        </p:txBody>
      </p:sp>
    </p:spTree>
    <p:extLst>
      <p:ext uri="{BB962C8B-B14F-4D97-AF65-F5344CB8AC3E}">
        <p14:creationId xmlns:p14="http://schemas.microsoft.com/office/powerpoint/2010/main" val="1349371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CB2B9-ADB7-F1D2-DAF5-7A07DD8408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01F8C8-3C5E-B040-A3CF-48831423D3A3}"/>
              </a:ext>
            </a:extLst>
          </p:cNvPr>
          <p:cNvSpPr>
            <a:spLocks noGrp="1"/>
          </p:cNvSpPr>
          <p:nvPr>
            <p:ph type="title"/>
          </p:nvPr>
        </p:nvSpPr>
        <p:spPr>
          <a:xfrm>
            <a:off x="1187570" y="166933"/>
            <a:ext cx="10230928" cy="680062"/>
          </a:xfrm>
        </p:spPr>
        <p:txBody>
          <a:bodyPr>
            <a:noAutofit/>
          </a:bodyPr>
          <a:lstStyle/>
          <a:p>
            <a:pPr algn="ctr"/>
            <a:r>
              <a:rPr lang="en-US" b="1" i="0" dirty="0">
                <a:latin typeface="Times New Roman" panose="02020603050405020304" pitchFamily="18" charset="0"/>
                <a:cs typeface="Times New Roman" panose="02020603050405020304" pitchFamily="18" charset="0"/>
              </a:rPr>
              <a:t>SƠ ĐỒ KHỐI HỆ THỐNG ĐẦY ĐỦ</a:t>
            </a:r>
            <a:endParaRPr lang="vi-VN" b="1" i="0" dirty="0"/>
          </a:p>
        </p:txBody>
      </p:sp>
      <p:sp>
        <p:nvSpPr>
          <p:cNvPr id="7" name="TextBox 6">
            <a:extLst>
              <a:ext uri="{FF2B5EF4-FFF2-40B4-BE49-F238E27FC236}">
                <a16:creationId xmlns:a16="http://schemas.microsoft.com/office/drawing/2014/main" id="{4D10245D-6F25-66CC-BE6B-8F54B6A4C3F1}"/>
              </a:ext>
            </a:extLst>
          </p:cNvPr>
          <p:cNvSpPr txBox="1"/>
          <p:nvPr/>
        </p:nvSpPr>
        <p:spPr>
          <a:xfrm>
            <a:off x="208514" y="846995"/>
            <a:ext cx="6094520" cy="369332"/>
          </a:xfrm>
          <a:prstGeom prst="rect">
            <a:avLst/>
          </a:prstGeom>
          <a:noFill/>
        </p:spPr>
        <p:txBody>
          <a:bodyPr wrap="square">
            <a:spAutoFit/>
          </a:bodyPr>
          <a:lstStyle/>
          <a:p>
            <a:r>
              <a:rPr lang="en-AU" b="1" dirty="0" err="1">
                <a:latin typeface="Times New Roman" panose="02020603050405020304" pitchFamily="18" charset="0"/>
                <a:cs typeface="Times New Roman" panose="02020603050405020304" pitchFamily="18" charset="0"/>
              </a:rPr>
              <a:t>Thiết</a:t>
            </a:r>
            <a:r>
              <a:rPr lang="en-AU" b="1" dirty="0">
                <a:latin typeface="Times New Roman" panose="02020603050405020304" pitchFamily="18" charset="0"/>
                <a:cs typeface="Times New Roman" panose="02020603050405020304" pitchFamily="18" charset="0"/>
              </a:rPr>
              <a:t> </a:t>
            </a:r>
            <a:r>
              <a:rPr lang="en-AU" b="1" dirty="0" err="1">
                <a:latin typeface="Times New Roman" panose="02020603050405020304" pitchFamily="18" charset="0"/>
                <a:cs typeface="Times New Roman" panose="02020603050405020304" pitchFamily="18" charset="0"/>
              </a:rPr>
              <a:t>kế</a:t>
            </a:r>
            <a:r>
              <a:rPr lang="en-AU" b="1" dirty="0">
                <a:latin typeface="Times New Roman" panose="02020603050405020304" pitchFamily="18" charset="0"/>
                <a:cs typeface="Times New Roman" panose="02020603050405020304" pitchFamily="18" charset="0"/>
              </a:rPr>
              <a:t> PCB </a:t>
            </a:r>
            <a:r>
              <a:rPr lang="en-AU" b="1" dirty="0" err="1">
                <a:latin typeface="Times New Roman" panose="02020603050405020304" pitchFamily="18" charset="0"/>
                <a:cs typeface="Times New Roman" panose="02020603050405020304" pitchFamily="18" charset="0"/>
              </a:rPr>
              <a:t>hệ</a:t>
            </a:r>
            <a:r>
              <a:rPr lang="en-AU" b="1" dirty="0">
                <a:latin typeface="Times New Roman" panose="02020603050405020304" pitchFamily="18" charset="0"/>
                <a:cs typeface="Times New Roman" panose="02020603050405020304" pitchFamily="18" charset="0"/>
              </a:rPr>
              <a:t> </a:t>
            </a:r>
            <a:r>
              <a:rPr lang="en-AU" b="1" dirty="0" err="1">
                <a:latin typeface="Times New Roman" panose="02020603050405020304" pitchFamily="18" charset="0"/>
                <a:cs typeface="Times New Roman" panose="02020603050405020304" pitchFamily="18" charset="0"/>
              </a:rPr>
              <a:t>thống</a:t>
            </a:r>
            <a:endParaRPr lang="en-AU"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8C8D8AD-208A-EE45-280B-CDD10982B6C6}"/>
              </a:ext>
            </a:extLst>
          </p:cNvPr>
          <p:cNvSpPr txBox="1"/>
          <p:nvPr/>
        </p:nvSpPr>
        <p:spPr>
          <a:xfrm>
            <a:off x="3540288" y="6012307"/>
            <a:ext cx="6097604" cy="369332"/>
          </a:xfrm>
          <a:prstGeom prst="rect">
            <a:avLst/>
          </a:prstGeom>
          <a:noFill/>
        </p:spPr>
        <p:txBody>
          <a:bodyPr wrap="square">
            <a:spAutoFit/>
          </a:bodyPr>
          <a:lstStyle/>
          <a:p>
            <a:r>
              <a:rPr lang="vi-VN" sz="1800" b="0" i="1" u="none" strike="noStrike" dirty="0">
                <a:solidFill>
                  <a:srgbClr val="000000"/>
                </a:solidFill>
                <a:effectLst/>
                <a:latin typeface="Times New Roman" panose="02020603050405020304" pitchFamily="18" charset="0"/>
              </a:rPr>
              <a:t>Hình ảnh 2D PCB toàn bộ hệ thống mặt </a:t>
            </a:r>
            <a:r>
              <a:rPr lang="en-US" i="1" dirty="0" err="1">
                <a:solidFill>
                  <a:srgbClr val="000000"/>
                </a:solidFill>
                <a:latin typeface="Times New Roman" panose="02020603050405020304" pitchFamily="18" charset="0"/>
              </a:rPr>
              <a:t>sau</a:t>
            </a:r>
            <a:endParaRPr lang="en-AU" dirty="0"/>
          </a:p>
        </p:txBody>
      </p:sp>
      <p:pic>
        <p:nvPicPr>
          <p:cNvPr id="9218" name="Picture 2">
            <a:extLst>
              <a:ext uri="{FF2B5EF4-FFF2-40B4-BE49-F238E27FC236}">
                <a16:creationId xmlns:a16="http://schemas.microsoft.com/office/drawing/2014/main" id="{2B4C9866-3CF0-8AC3-D608-544271841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126" y="1382170"/>
            <a:ext cx="6725129" cy="4279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2388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E375F-0A08-52AF-FF4A-02EF99EB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A8C1EC-B641-D8A4-156A-E43742CA750C}"/>
              </a:ext>
            </a:extLst>
          </p:cNvPr>
          <p:cNvSpPr>
            <a:spLocks noGrp="1"/>
          </p:cNvSpPr>
          <p:nvPr>
            <p:ph type="title"/>
          </p:nvPr>
        </p:nvSpPr>
        <p:spPr>
          <a:xfrm>
            <a:off x="1187570" y="166933"/>
            <a:ext cx="10230928" cy="680062"/>
          </a:xfrm>
        </p:spPr>
        <p:txBody>
          <a:bodyPr>
            <a:noAutofit/>
          </a:bodyPr>
          <a:lstStyle/>
          <a:p>
            <a:pPr algn="ctr"/>
            <a:r>
              <a:rPr lang="en-US" b="1" i="0" dirty="0">
                <a:latin typeface="Times New Roman" panose="02020603050405020304" pitchFamily="18" charset="0"/>
                <a:cs typeface="Times New Roman" panose="02020603050405020304" pitchFamily="18" charset="0"/>
              </a:rPr>
              <a:t>SƠ ĐỒ KHỐI HỆ THỐNG ĐẦY ĐỦ</a:t>
            </a:r>
            <a:endParaRPr lang="vi-VN" b="1" i="0" dirty="0"/>
          </a:p>
        </p:txBody>
      </p:sp>
      <p:sp>
        <p:nvSpPr>
          <p:cNvPr id="7" name="TextBox 6">
            <a:extLst>
              <a:ext uri="{FF2B5EF4-FFF2-40B4-BE49-F238E27FC236}">
                <a16:creationId xmlns:a16="http://schemas.microsoft.com/office/drawing/2014/main" id="{C914F6EB-5C58-2E04-78AA-572F56C62BF0}"/>
              </a:ext>
            </a:extLst>
          </p:cNvPr>
          <p:cNvSpPr txBox="1"/>
          <p:nvPr/>
        </p:nvSpPr>
        <p:spPr>
          <a:xfrm>
            <a:off x="208514" y="846995"/>
            <a:ext cx="6094520" cy="369332"/>
          </a:xfrm>
          <a:prstGeom prst="rect">
            <a:avLst/>
          </a:prstGeom>
          <a:noFill/>
        </p:spPr>
        <p:txBody>
          <a:bodyPr wrap="square">
            <a:spAutoFit/>
          </a:bodyPr>
          <a:lstStyle/>
          <a:p>
            <a:r>
              <a:rPr lang="en-AU" b="1" dirty="0" err="1">
                <a:latin typeface="Times New Roman" panose="02020603050405020304" pitchFamily="18" charset="0"/>
                <a:cs typeface="Times New Roman" panose="02020603050405020304" pitchFamily="18" charset="0"/>
              </a:rPr>
              <a:t>Thiết</a:t>
            </a:r>
            <a:r>
              <a:rPr lang="en-AU" b="1" dirty="0">
                <a:latin typeface="Times New Roman" panose="02020603050405020304" pitchFamily="18" charset="0"/>
                <a:cs typeface="Times New Roman" panose="02020603050405020304" pitchFamily="18" charset="0"/>
              </a:rPr>
              <a:t> </a:t>
            </a:r>
            <a:r>
              <a:rPr lang="en-AU" b="1" dirty="0" err="1">
                <a:latin typeface="Times New Roman" panose="02020603050405020304" pitchFamily="18" charset="0"/>
                <a:cs typeface="Times New Roman" panose="02020603050405020304" pitchFamily="18" charset="0"/>
              </a:rPr>
              <a:t>kế</a:t>
            </a:r>
            <a:r>
              <a:rPr lang="en-AU" b="1" dirty="0">
                <a:latin typeface="Times New Roman" panose="02020603050405020304" pitchFamily="18" charset="0"/>
                <a:cs typeface="Times New Roman" panose="02020603050405020304" pitchFamily="18" charset="0"/>
              </a:rPr>
              <a:t> PCB </a:t>
            </a:r>
            <a:r>
              <a:rPr lang="en-AU" b="1" dirty="0" err="1">
                <a:latin typeface="Times New Roman" panose="02020603050405020304" pitchFamily="18" charset="0"/>
                <a:cs typeface="Times New Roman" panose="02020603050405020304" pitchFamily="18" charset="0"/>
              </a:rPr>
              <a:t>hệ</a:t>
            </a:r>
            <a:r>
              <a:rPr lang="en-AU" b="1" dirty="0">
                <a:latin typeface="Times New Roman" panose="02020603050405020304" pitchFamily="18" charset="0"/>
                <a:cs typeface="Times New Roman" panose="02020603050405020304" pitchFamily="18" charset="0"/>
              </a:rPr>
              <a:t> </a:t>
            </a:r>
            <a:r>
              <a:rPr lang="en-AU" b="1" dirty="0" err="1">
                <a:latin typeface="Times New Roman" panose="02020603050405020304" pitchFamily="18" charset="0"/>
                <a:cs typeface="Times New Roman" panose="02020603050405020304" pitchFamily="18" charset="0"/>
              </a:rPr>
              <a:t>thống</a:t>
            </a:r>
            <a:endParaRPr lang="en-AU"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8F81F0E-7B77-F05E-1675-B42F8D4E1A4F}"/>
              </a:ext>
            </a:extLst>
          </p:cNvPr>
          <p:cNvSpPr txBox="1"/>
          <p:nvPr/>
        </p:nvSpPr>
        <p:spPr>
          <a:xfrm>
            <a:off x="4920514" y="6011005"/>
            <a:ext cx="6097604" cy="369332"/>
          </a:xfrm>
          <a:prstGeom prst="rect">
            <a:avLst/>
          </a:prstGeom>
          <a:noFill/>
        </p:spPr>
        <p:txBody>
          <a:bodyPr wrap="square">
            <a:spAutoFit/>
          </a:bodyPr>
          <a:lstStyle/>
          <a:p>
            <a:r>
              <a:rPr lang="en-AU" i="1" dirty="0" err="1">
                <a:latin typeface="Times New Roman" panose="02020603050405020304" pitchFamily="18" charset="0"/>
                <a:cs typeface="Times New Roman" panose="02020603050405020304" pitchFamily="18" charset="0"/>
              </a:rPr>
              <a:t>Hình</a:t>
            </a:r>
            <a:r>
              <a:rPr lang="en-AU" i="1" dirty="0">
                <a:latin typeface="Times New Roman" panose="02020603050405020304" pitchFamily="18" charset="0"/>
                <a:cs typeface="Times New Roman" panose="02020603050405020304" pitchFamily="18" charset="0"/>
              </a:rPr>
              <a:t> </a:t>
            </a:r>
            <a:r>
              <a:rPr lang="en-AU" i="1" dirty="0" err="1">
                <a:latin typeface="Times New Roman" panose="02020603050405020304" pitchFamily="18" charset="0"/>
                <a:cs typeface="Times New Roman" panose="02020603050405020304" pitchFamily="18" charset="0"/>
              </a:rPr>
              <a:t>ảnh</a:t>
            </a:r>
            <a:r>
              <a:rPr lang="en-AU" i="1" dirty="0">
                <a:latin typeface="Times New Roman" panose="02020603050405020304" pitchFamily="18" charset="0"/>
                <a:cs typeface="Times New Roman" panose="02020603050405020304" pitchFamily="18" charset="0"/>
              </a:rPr>
              <a:t> 3D PCB </a:t>
            </a:r>
            <a:r>
              <a:rPr lang="en-AU" i="1" dirty="0" err="1">
                <a:latin typeface="Times New Roman" panose="02020603050405020304" pitchFamily="18" charset="0"/>
                <a:cs typeface="Times New Roman" panose="02020603050405020304" pitchFamily="18" charset="0"/>
              </a:rPr>
              <a:t>toàn</a:t>
            </a:r>
            <a:r>
              <a:rPr lang="en-AU" i="1" dirty="0">
                <a:latin typeface="Times New Roman" panose="02020603050405020304" pitchFamily="18" charset="0"/>
                <a:cs typeface="Times New Roman" panose="02020603050405020304" pitchFamily="18" charset="0"/>
              </a:rPr>
              <a:t> </a:t>
            </a:r>
            <a:r>
              <a:rPr lang="en-AU" i="1" dirty="0" err="1">
                <a:latin typeface="Times New Roman" panose="02020603050405020304" pitchFamily="18" charset="0"/>
                <a:cs typeface="Times New Roman" panose="02020603050405020304" pitchFamily="18" charset="0"/>
              </a:rPr>
              <a:t>hộ</a:t>
            </a:r>
            <a:r>
              <a:rPr lang="en-AU" i="1" dirty="0">
                <a:latin typeface="Times New Roman" panose="02020603050405020304" pitchFamily="18" charset="0"/>
                <a:cs typeface="Times New Roman" panose="02020603050405020304" pitchFamily="18" charset="0"/>
              </a:rPr>
              <a:t> </a:t>
            </a:r>
            <a:r>
              <a:rPr lang="en-AU" i="1" dirty="0" err="1">
                <a:latin typeface="Times New Roman" panose="02020603050405020304" pitchFamily="18" charset="0"/>
                <a:cs typeface="Times New Roman" panose="02020603050405020304" pitchFamily="18" charset="0"/>
              </a:rPr>
              <a:t>hệ</a:t>
            </a:r>
            <a:r>
              <a:rPr lang="en-AU" i="1" dirty="0">
                <a:latin typeface="Times New Roman" panose="02020603050405020304" pitchFamily="18" charset="0"/>
                <a:cs typeface="Times New Roman" panose="02020603050405020304" pitchFamily="18" charset="0"/>
              </a:rPr>
              <a:t> </a:t>
            </a:r>
            <a:r>
              <a:rPr lang="en-AU" i="1" dirty="0" err="1">
                <a:latin typeface="Times New Roman" panose="02020603050405020304" pitchFamily="18" charset="0"/>
                <a:cs typeface="Times New Roman" panose="02020603050405020304" pitchFamily="18" charset="0"/>
              </a:rPr>
              <a:t>thống</a:t>
            </a:r>
            <a:endParaRPr lang="en-AU" dirty="0">
              <a:latin typeface="Times New Roman" panose="02020603050405020304" pitchFamily="18" charset="0"/>
              <a:cs typeface="Times New Roman" panose="02020603050405020304" pitchFamily="18" charset="0"/>
            </a:endParaRPr>
          </a:p>
        </p:txBody>
      </p:sp>
      <p:pic>
        <p:nvPicPr>
          <p:cNvPr id="10242" name="Picture 2">
            <a:extLst>
              <a:ext uri="{FF2B5EF4-FFF2-40B4-BE49-F238E27FC236}">
                <a16:creationId xmlns:a16="http://schemas.microsoft.com/office/drawing/2014/main" id="{F39EA842-816B-260E-1516-4D82F462D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6280" y="1216327"/>
            <a:ext cx="7457755" cy="4425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2977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80C6B-7CF1-0640-AE81-840E1082E5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45007-E54B-17AC-3E77-75B279BB24FF}"/>
              </a:ext>
            </a:extLst>
          </p:cNvPr>
          <p:cNvSpPr>
            <a:spLocks noGrp="1"/>
          </p:cNvSpPr>
          <p:nvPr>
            <p:ph type="title"/>
          </p:nvPr>
        </p:nvSpPr>
        <p:spPr>
          <a:xfrm>
            <a:off x="1187570" y="166933"/>
            <a:ext cx="10230928" cy="680062"/>
          </a:xfrm>
        </p:spPr>
        <p:txBody>
          <a:bodyPr>
            <a:noAutofit/>
          </a:bodyPr>
          <a:lstStyle/>
          <a:p>
            <a:pPr algn="ctr"/>
            <a:r>
              <a:rPr lang="en-US" b="1" i="0" dirty="0">
                <a:latin typeface="Times New Roman" panose="02020603050405020304" pitchFamily="18" charset="0"/>
                <a:cs typeface="Times New Roman" panose="02020603050405020304" pitchFamily="18" charset="0"/>
              </a:rPr>
              <a:t>SƠ ĐỒ KHỐI HỆ THỐNG ĐẦY ĐỦ</a:t>
            </a:r>
            <a:endParaRPr lang="vi-VN" b="1" i="0" dirty="0"/>
          </a:p>
        </p:txBody>
      </p:sp>
      <p:sp>
        <p:nvSpPr>
          <p:cNvPr id="7" name="TextBox 6">
            <a:extLst>
              <a:ext uri="{FF2B5EF4-FFF2-40B4-BE49-F238E27FC236}">
                <a16:creationId xmlns:a16="http://schemas.microsoft.com/office/drawing/2014/main" id="{D8109F77-E057-B5D0-0581-2D63D10859B5}"/>
              </a:ext>
            </a:extLst>
          </p:cNvPr>
          <p:cNvSpPr txBox="1"/>
          <p:nvPr/>
        </p:nvSpPr>
        <p:spPr>
          <a:xfrm>
            <a:off x="208514" y="846995"/>
            <a:ext cx="6094520" cy="369332"/>
          </a:xfrm>
          <a:prstGeom prst="rect">
            <a:avLst/>
          </a:prstGeom>
          <a:noFill/>
        </p:spPr>
        <p:txBody>
          <a:bodyPr wrap="square">
            <a:spAutoFit/>
          </a:bodyPr>
          <a:lstStyle/>
          <a:p>
            <a:r>
              <a:rPr lang="en-AU" b="1" dirty="0" err="1">
                <a:latin typeface="Times New Roman" panose="02020603050405020304" pitchFamily="18" charset="0"/>
                <a:cs typeface="Times New Roman" panose="02020603050405020304" pitchFamily="18" charset="0"/>
              </a:rPr>
              <a:t>Thiết</a:t>
            </a:r>
            <a:r>
              <a:rPr lang="en-AU" b="1" dirty="0">
                <a:latin typeface="Times New Roman" panose="02020603050405020304" pitchFamily="18" charset="0"/>
                <a:cs typeface="Times New Roman" panose="02020603050405020304" pitchFamily="18" charset="0"/>
              </a:rPr>
              <a:t> </a:t>
            </a:r>
            <a:r>
              <a:rPr lang="en-AU" b="1" dirty="0" err="1">
                <a:latin typeface="Times New Roman" panose="02020603050405020304" pitchFamily="18" charset="0"/>
                <a:cs typeface="Times New Roman" panose="02020603050405020304" pitchFamily="18" charset="0"/>
              </a:rPr>
              <a:t>kế</a:t>
            </a:r>
            <a:r>
              <a:rPr lang="en-AU" b="1" dirty="0">
                <a:latin typeface="Times New Roman" panose="02020603050405020304" pitchFamily="18" charset="0"/>
                <a:cs typeface="Times New Roman" panose="02020603050405020304" pitchFamily="18" charset="0"/>
              </a:rPr>
              <a:t> PCB </a:t>
            </a:r>
            <a:r>
              <a:rPr lang="en-AU" b="1" dirty="0" err="1">
                <a:latin typeface="Times New Roman" panose="02020603050405020304" pitchFamily="18" charset="0"/>
                <a:cs typeface="Times New Roman" panose="02020603050405020304" pitchFamily="18" charset="0"/>
              </a:rPr>
              <a:t>hệ</a:t>
            </a:r>
            <a:r>
              <a:rPr lang="en-AU" b="1" dirty="0">
                <a:latin typeface="Times New Roman" panose="02020603050405020304" pitchFamily="18" charset="0"/>
                <a:cs typeface="Times New Roman" panose="02020603050405020304" pitchFamily="18" charset="0"/>
              </a:rPr>
              <a:t> </a:t>
            </a:r>
            <a:r>
              <a:rPr lang="en-AU" b="1" dirty="0" err="1">
                <a:latin typeface="Times New Roman" panose="02020603050405020304" pitchFamily="18" charset="0"/>
                <a:cs typeface="Times New Roman" panose="02020603050405020304" pitchFamily="18" charset="0"/>
              </a:rPr>
              <a:t>thống</a:t>
            </a:r>
            <a:endParaRPr lang="en-AU"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0421B00-D473-CB81-C1CE-E3FFF5530E04}"/>
              </a:ext>
            </a:extLst>
          </p:cNvPr>
          <p:cNvSpPr txBox="1"/>
          <p:nvPr/>
        </p:nvSpPr>
        <p:spPr>
          <a:xfrm>
            <a:off x="3255774" y="5908829"/>
            <a:ext cx="6097604" cy="369332"/>
          </a:xfrm>
          <a:prstGeom prst="rect">
            <a:avLst/>
          </a:prstGeom>
          <a:noFill/>
        </p:spPr>
        <p:txBody>
          <a:bodyPr wrap="square">
            <a:spAutoFit/>
          </a:bodyPr>
          <a:lstStyle/>
          <a:p>
            <a:pPr algn="ctr"/>
            <a:r>
              <a:rPr lang="en-AU" i="1" dirty="0" err="1">
                <a:latin typeface="Times New Roman" panose="02020603050405020304" pitchFamily="18" charset="0"/>
                <a:cs typeface="Times New Roman" panose="02020603050405020304" pitchFamily="18" charset="0"/>
              </a:rPr>
              <a:t>Hình</a:t>
            </a:r>
            <a:r>
              <a:rPr lang="en-AU" i="1" dirty="0">
                <a:latin typeface="Times New Roman" panose="02020603050405020304" pitchFamily="18" charset="0"/>
                <a:cs typeface="Times New Roman" panose="02020603050405020304" pitchFamily="18" charset="0"/>
              </a:rPr>
              <a:t> </a:t>
            </a:r>
            <a:r>
              <a:rPr lang="en-AU" i="1" dirty="0" err="1">
                <a:latin typeface="Times New Roman" panose="02020603050405020304" pitchFamily="18" charset="0"/>
                <a:cs typeface="Times New Roman" panose="02020603050405020304" pitchFamily="18" charset="0"/>
              </a:rPr>
              <a:t>ảnh</a:t>
            </a:r>
            <a:r>
              <a:rPr lang="en-AU" i="1" dirty="0">
                <a:latin typeface="Times New Roman" panose="02020603050405020304" pitchFamily="18" charset="0"/>
                <a:cs typeface="Times New Roman" panose="02020603050405020304" pitchFamily="18" charset="0"/>
              </a:rPr>
              <a:t> </a:t>
            </a:r>
            <a:r>
              <a:rPr lang="en-AU" i="1" dirty="0" err="1">
                <a:latin typeface="Times New Roman" panose="02020603050405020304" pitchFamily="18" charset="0"/>
                <a:cs typeface="Times New Roman" panose="02020603050405020304" pitchFamily="18" charset="0"/>
              </a:rPr>
              <a:t>thực</a:t>
            </a:r>
            <a:r>
              <a:rPr lang="en-AU" i="1" dirty="0">
                <a:latin typeface="Times New Roman" panose="02020603050405020304" pitchFamily="18" charset="0"/>
                <a:cs typeface="Times New Roman" panose="02020603050405020304" pitchFamily="18" charset="0"/>
              </a:rPr>
              <a:t> </a:t>
            </a:r>
            <a:r>
              <a:rPr lang="en-AU" i="1" dirty="0" err="1">
                <a:latin typeface="Times New Roman" panose="02020603050405020304" pitchFamily="18" charset="0"/>
                <a:cs typeface="Times New Roman" panose="02020603050405020304" pitchFamily="18" charset="0"/>
              </a:rPr>
              <a:t>tế</a:t>
            </a:r>
            <a:r>
              <a:rPr lang="en-AU" i="1" dirty="0">
                <a:latin typeface="Times New Roman" panose="02020603050405020304" pitchFamily="18" charset="0"/>
                <a:cs typeface="Times New Roman" panose="02020603050405020304" pitchFamily="18" charset="0"/>
              </a:rPr>
              <a:t> </a:t>
            </a:r>
            <a:r>
              <a:rPr lang="en-AU" i="1" dirty="0" err="1">
                <a:latin typeface="Times New Roman" panose="02020603050405020304" pitchFamily="18" charset="0"/>
                <a:cs typeface="Times New Roman" panose="02020603050405020304" pitchFamily="18" charset="0"/>
              </a:rPr>
              <a:t>toàn</a:t>
            </a:r>
            <a:r>
              <a:rPr lang="en-AU" i="1" dirty="0">
                <a:latin typeface="Times New Roman" panose="02020603050405020304" pitchFamily="18" charset="0"/>
                <a:cs typeface="Times New Roman" panose="02020603050405020304" pitchFamily="18" charset="0"/>
              </a:rPr>
              <a:t> </a:t>
            </a:r>
            <a:r>
              <a:rPr lang="en-AU" i="1" dirty="0" err="1">
                <a:latin typeface="Times New Roman" panose="02020603050405020304" pitchFamily="18" charset="0"/>
                <a:cs typeface="Times New Roman" panose="02020603050405020304" pitchFamily="18" charset="0"/>
              </a:rPr>
              <a:t>bộ</a:t>
            </a:r>
            <a:r>
              <a:rPr lang="en-AU" i="1" dirty="0">
                <a:latin typeface="Times New Roman" panose="02020603050405020304" pitchFamily="18" charset="0"/>
                <a:cs typeface="Times New Roman" panose="02020603050405020304" pitchFamily="18" charset="0"/>
              </a:rPr>
              <a:t> </a:t>
            </a:r>
            <a:r>
              <a:rPr lang="en-AU" i="1" dirty="0" err="1">
                <a:latin typeface="Times New Roman" panose="02020603050405020304" pitchFamily="18" charset="0"/>
                <a:cs typeface="Times New Roman" panose="02020603050405020304" pitchFamily="18" charset="0"/>
              </a:rPr>
              <a:t>hệ</a:t>
            </a:r>
            <a:r>
              <a:rPr lang="en-AU" i="1" dirty="0">
                <a:latin typeface="Times New Roman" panose="02020603050405020304" pitchFamily="18" charset="0"/>
                <a:cs typeface="Times New Roman" panose="02020603050405020304" pitchFamily="18" charset="0"/>
              </a:rPr>
              <a:t> </a:t>
            </a:r>
            <a:r>
              <a:rPr lang="en-AU" i="1" dirty="0" err="1">
                <a:latin typeface="Times New Roman" panose="02020603050405020304" pitchFamily="18" charset="0"/>
                <a:cs typeface="Times New Roman" panose="02020603050405020304" pitchFamily="18" charset="0"/>
              </a:rPr>
              <a:t>thống</a:t>
            </a:r>
            <a:r>
              <a:rPr lang="en-AU" i="1" dirty="0">
                <a:latin typeface="Times New Roman" panose="02020603050405020304" pitchFamily="18" charset="0"/>
                <a:cs typeface="Times New Roman" panose="02020603050405020304" pitchFamily="18" charset="0"/>
              </a:rPr>
              <a:t> </a:t>
            </a:r>
            <a:r>
              <a:rPr lang="en-AU" i="1" dirty="0" err="1">
                <a:latin typeface="Times New Roman" panose="02020603050405020304" pitchFamily="18" charset="0"/>
                <a:cs typeface="Times New Roman" panose="02020603050405020304" pitchFamily="18" charset="0"/>
              </a:rPr>
              <a:t>sau</a:t>
            </a:r>
            <a:r>
              <a:rPr lang="en-AU" i="1" dirty="0">
                <a:latin typeface="Times New Roman" panose="02020603050405020304" pitchFamily="18" charset="0"/>
                <a:cs typeface="Times New Roman" panose="02020603050405020304" pitchFamily="18" charset="0"/>
              </a:rPr>
              <a:t> </a:t>
            </a:r>
            <a:r>
              <a:rPr lang="en-AU" i="1" dirty="0" err="1">
                <a:latin typeface="Times New Roman" panose="02020603050405020304" pitchFamily="18" charset="0"/>
                <a:cs typeface="Times New Roman" panose="02020603050405020304" pitchFamily="18" charset="0"/>
              </a:rPr>
              <a:t>khi</a:t>
            </a:r>
            <a:r>
              <a:rPr lang="en-AU" i="1" dirty="0">
                <a:latin typeface="Times New Roman" panose="02020603050405020304" pitchFamily="18" charset="0"/>
                <a:cs typeface="Times New Roman" panose="02020603050405020304" pitchFamily="18" charset="0"/>
              </a:rPr>
              <a:t> </a:t>
            </a:r>
            <a:r>
              <a:rPr lang="en-AU" i="1" dirty="0" err="1">
                <a:latin typeface="Times New Roman" panose="02020603050405020304" pitchFamily="18" charset="0"/>
                <a:cs typeface="Times New Roman" panose="02020603050405020304" pitchFamily="18" charset="0"/>
              </a:rPr>
              <a:t>triển</a:t>
            </a:r>
            <a:r>
              <a:rPr lang="en-AU" i="1" dirty="0">
                <a:latin typeface="Times New Roman" panose="02020603050405020304" pitchFamily="18" charset="0"/>
                <a:cs typeface="Times New Roman" panose="02020603050405020304" pitchFamily="18" charset="0"/>
              </a:rPr>
              <a:t> </a:t>
            </a:r>
            <a:r>
              <a:rPr lang="en-AU" i="1" dirty="0" err="1">
                <a:latin typeface="Times New Roman" panose="02020603050405020304" pitchFamily="18" charset="0"/>
                <a:cs typeface="Times New Roman" panose="02020603050405020304" pitchFamily="18" charset="0"/>
              </a:rPr>
              <a:t>khai</a:t>
            </a:r>
            <a:endParaRPr lang="en-AU"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C34FE5F-2D76-4CC1-CCEC-1F8B3BE43E7F}"/>
              </a:ext>
            </a:extLst>
          </p:cNvPr>
          <p:cNvPicPr>
            <a:picLocks noChangeAspect="1"/>
          </p:cNvPicPr>
          <p:nvPr/>
        </p:nvPicPr>
        <p:blipFill>
          <a:blip r:embed="rId3"/>
          <a:stretch>
            <a:fillRect/>
          </a:stretch>
        </p:blipFill>
        <p:spPr>
          <a:xfrm>
            <a:off x="2551322" y="1527057"/>
            <a:ext cx="7699584" cy="4255708"/>
          </a:xfrm>
          <a:prstGeom prst="rect">
            <a:avLst/>
          </a:prstGeom>
        </p:spPr>
      </p:pic>
    </p:spTree>
    <p:extLst>
      <p:ext uri="{BB962C8B-B14F-4D97-AF65-F5344CB8AC3E}">
        <p14:creationId xmlns:p14="http://schemas.microsoft.com/office/powerpoint/2010/main" val="2840862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9BA5530-B66F-0F12-5E9A-38A1779C2A00}"/>
            </a:ext>
          </a:extLst>
        </p:cNvPr>
        <p:cNvGrpSpPr/>
        <p:nvPr/>
      </p:nvGrpSpPr>
      <p:grpSpPr>
        <a:xfrm>
          <a:off x="0" y="0"/>
          <a:ext cx="0" cy="0"/>
          <a:chOff x="0" y="0"/>
          <a:chExt cx="0" cy="0"/>
        </a:xfrm>
      </p:grpSpPr>
      <p:sp>
        <p:nvSpPr>
          <p:cNvPr id="11" name="Freeform: Shape 10">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3" name="Group 12">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14" name="Freeform: Shape 13">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5" name="Freeform: Shape 1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6" name="Freeform: Shape 15">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7"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9"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Freeform: Shape 2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4"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25"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6"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7"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8"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9"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0"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32" name="Rectangle 31">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CFD8B658-BE7C-FE65-DB19-B7EFCEFBC2E9}"/>
              </a:ext>
            </a:extLst>
          </p:cNvPr>
          <p:cNvSpPr>
            <a:spLocks noGrp="1"/>
          </p:cNvSpPr>
          <p:nvPr>
            <p:ph type="title"/>
          </p:nvPr>
        </p:nvSpPr>
        <p:spPr>
          <a:xfrm>
            <a:off x="406065" y="1601842"/>
            <a:ext cx="4922638" cy="2510921"/>
          </a:xfrm>
        </p:spPr>
        <p:txBody>
          <a:bodyPr vert="horz" lIns="91440" tIns="45720" rIns="91440" bIns="45720" rtlCol="0" anchor="b">
            <a:normAutofit/>
          </a:bodyPr>
          <a:lstStyle/>
          <a:p>
            <a:pPr algn="ctr"/>
            <a:r>
              <a:rPr lang="en-US" sz="4000" b="1" dirty="0"/>
              <a:t>THỬ NGHIỆM VÀ ĐÁNH GIÁ HỆ THỐNG</a:t>
            </a:r>
          </a:p>
        </p:txBody>
      </p:sp>
      <p:grpSp>
        <p:nvGrpSpPr>
          <p:cNvPr id="34"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352" y="3267662"/>
            <a:ext cx="972241" cy="45718"/>
            <a:chOff x="4886325" y="3371754"/>
            <a:chExt cx="2418492" cy="113728"/>
          </a:xfrm>
          <a:solidFill>
            <a:schemeClr val="accent1"/>
          </a:solidFill>
        </p:grpSpPr>
        <p:sp>
          <p:nvSpPr>
            <p:cNvPr id="35"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6"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7"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9"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40"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42" name="Freeform: Shape 41">
            <a:extLst>
              <a:ext uri="{FF2B5EF4-FFF2-40B4-BE49-F238E27FC236}">
                <a16:creationId xmlns:a16="http://schemas.microsoft.com/office/drawing/2014/main" id="{A019653D-2F73-443C-916C-3E9277B43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87002" y="5868567"/>
            <a:ext cx="3104998" cy="1002257"/>
          </a:xfrm>
          <a:custGeom>
            <a:avLst/>
            <a:gdLst>
              <a:gd name="connsiteX0" fmla="*/ 2220651 w 3104998"/>
              <a:gd name="connsiteY0" fmla="*/ 141 h 1002257"/>
              <a:gd name="connsiteX1" fmla="*/ 3076626 w 3104998"/>
              <a:gd name="connsiteY1" fmla="*/ 220708 h 1002257"/>
              <a:gd name="connsiteX2" fmla="*/ 3104998 w 3104998"/>
              <a:gd name="connsiteY2" fmla="*/ 237645 h 1002257"/>
              <a:gd name="connsiteX3" fmla="*/ 3104998 w 3104998"/>
              <a:gd name="connsiteY3" fmla="*/ 1002257 h 1002257"/>
              <a:gd name="connsiteX4" fmla="*/ 0 w 3104998"/>
              <a:gd name="connsiteY4" fmla="*/ 1002257 h 1002257"/>
              <a:gd name="connsiteX5" fmla="*/ 208734 w 3104998"/>
              <a:gd name="connsiteY5" fmla="*/ 868737 h 1002257"/>
              <a:gd name="connsiteX6" fmla="*/ 1364122 w 3104998"/>
              <a:gd name="connsiteY6" fmla="*/ 222705 h 1002257"/>
              <a:gd name="connsiteX7" fmla="*/ 2085269 w 3104998"/>
              <a:gd name="connsiteY7" fmla="*/ 7760 h 1002257"/>
              <a:gd name="connsiteX8" fmla="*/ 2220651 w 3104998"/>
              <a:gd name="connsiteY8" fmla="*/ 141 h 1002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04998" h="1002257">
                <a:moveTo>
                  <a:pt x="2220651" y="141"/>
                </a:moveTo>
                <a:cubicBezTo>
                  <a:pt x="2532946" y="-4033"/>
                  <a:pt x="2819845" y="84824"/>
                  <a:pt x="3076626" y="220708"/>
                </a:cubicBezTo>
                <a:lnTo>
                  <a:pt x="3104998" y="237645"/>
                </a:lnTo>
                <a:lnTo>
                  <a:pt x="3104998" y="1002257"/>
                </a:lnTo>
                <a:lnTo>
                  <a:pt x="0" y="1002257"/>
                </a:lnTo>
                <a:lnTo>
                  <a:pt x="208734" y="868737"/>
                </a:lnTo>
                <a:cubicBezTo>
                  <a:pt x="716785" y="552239"/>
                  <a:pt x="1150146" y="315174"/>
                  <a:pt x="1364122" y="222705"/>
                </a:cubicBezTo>
                <a:cubicBezTo>
                  <a:pt x="1588430" y="125724"/>
                  <a:pt x="1824360" y="33775"/>
                  <a:pt x="2085269" y="7760"/>
                </a:cubicBezTo>
                <a:cubicBezTo>
                  <a:pt x="2130905" y="3232"/>
                  <a:pt x="2176037" y="737"/>
                  <a:pt x="2220651" y="141"/>
                </a:cubicBezTo>
                <a:close/>
              </a:path>
            </a:pathLst>
          </a:custGeom>
          <a:solidFill>
            <a:schemeClr val="accent5">
              <a:lumMod val="40000"/>
              <a:lumOff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endParaRPr lang="en-US" dirty="0"/>
          </a:p>
        </p:txBody>
      </p:sp>
      <p:grpSp>
        <p:nvGrpSpPr>
          <p:cNvPr id="44" name="Group 43">
            <a:extLst>
              <a:ext uri="{FF2B5EF4-FFF2-40B4-BE49-F238E27FC236}">
                <a16:creationId xmlns:a16="http://schemas.microsoft.com/office/drawing/2014/main" id="{7F3CC54C-8A5F-42B2-80EF-40005E1BB4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353866">
            <a:off x="9634789" y="5881498"/>
            <a:ext cx="1513209" cy="1055579"/>
            <a:chOff x="10631877" y="3331293"/>
            <a:chExt cx="1483323" cy="1034734"/>
          </a:xfrm>
          <a:solidFill>
            <a:schemeClr val="accent3">
              <a:lumMod val="40000"/>
              <a:lumOff val="60000"/>
            </a:schemeClr>
          </a:solidFill>
        </p:grpSpPr>
        <p:sp>
          <p:nvSpPr>
            <p:cNvPr id="45" name="Freeform: Shape 44">
              <a:extLst>
                <a:ext uri="{FF2B5EF4-FFF2-40B4-BE49-F238E27FC236}">
                  <a16:creationId xmlns:a16="http://schemas.microsoft.com/office/drawing/2014/main" id="{E38F654D-6D96-448F-AE05-4E663E789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Freeform: Shape 45">
              <a:extLst>
                <a:ext uri="{FF2B5EF4-FFF2-40B4-BE49-F238E27FC236}">
                  <a16:creationId xmlns:a16="http://schemas.microsoft.com/office/drawing/2014/main" id="{C3EA0687-82A9-47B3-B116-5C1B18D7D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7" name="Freeform: Shape 46">
              <a:extLst>
                <a:ext uri="{FF2B5EF4-FFF2-40B4-BE49-F238E27FC236}">
                  <a16:creationId xmlns:a16="http://schemas.microsoft.com/office/drawing/2014/main" id="{ED5F2F7D-9DEC-4069-8E1A-4E3957BE57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983079" y="3331293"/>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48" name="Graphic 12">
              <a:extLst>
                <a:ext uri="{FF2B5EF4-FFF2-40B4-BE49-F238E27FC236}">
                  <a16:creationId xmlns:a16="http://schemas.microsoft.com/office/drawing/2014/main" id="{6E6DDDD8-737D-4E46-B445-AA04E56BD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31877" y="4207203"/>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9" name="Graphic 15">
              <a:extLst>
                <a:ext uri="{FF2B5EF4-FFF2-40B4-BE49-F238E27FC236}">
                  <a16:creationId xmlns:a16="http://schemas.microsoft.com/office/drawing/2014/main" id="{C9F66857-2EF8-4463-BE6B-0E8835627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0" name="Graphic 15">
              <a:extLst>
                <a:ext uri="{FF2B5EF4-FFF2-40B4-BE49-F238E27FC236}">
                  <a16:creationId xmlns:a16="http://schemas.microsoft.com/office/drawing/2014/main" id="{11DA632B-97A1-4486-8F6A-1334D6814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C8F9C102-1BB5-442E-8596-CD0923CF7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Rectangle 1">
            <a:extLst>
              <a:ext uri="{FF2B5EF4-FFF2-40B4-BE49-F238E27FC236}">
                <a16:creationId xmlns:a16="http://schemas.microsoft.com/office/drawing/2014/main" id="{21BB681B-66A9-9700-7C50-2D5149890E76}"/>
              </a:ext>
            </a:extLst>
          </p:cNvPr>
          <p:cNvSpPr>
            <a:spLocks noChangeArrowheads="1"/>
          </p:cNvSpPr>
          <p:nvPr/>
        </p:nvSpPr>
        <p:spPr bwMode="auto">
          <a:xfrm>
            <a:off x="3074988" y="2454879"/>
            <a:ext cx="15491954" cy="524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U"/>
          </a:p>
        </p:txBody>
      </p:sp>
      <p:graphicFrame>
        <p:nvGraphicFramePr>
          <p:cNvPr id="3" name="Table 2">
            <a:extLst>
              <a:ext uri="{FF2B5EF4-FFF2-40B4-BE49-F238E27FC236}">
                <a16:creationId xmlns:a16="http://schemas.microsoft.com/office/drawing/2014/main" id="{BD7E0705-0404-BB17-3582-682C213DCE49}"/>
              </a:ext>
            </a:extLst>
          </p:cNvPr>
          <p:cNvGraphicFramePr>
            <a:graphicFrameLocks noGrp="1"/>
          </p:cNvGraphicFramePr>
          <p:nvPr>
            <p:extLst>
              <p:ext uri="{D42A27DB-BD31-4B8C-83A1-F6EECF244321}">
                <p14:modId xmlns:p14="http://schemas.microsoft.com/office/powerpoint/2010/main" val="1986778587"/>
              </p:ext>
            </p:extLst>
          </p:nvPr>
        </p:nvGraphicFramePr>
        <p:xfrm>
          <a:off x="5978511" y="1043279"/>
          <a:ext cx="5691991" cy="4771451"/>
        </p:xfrm>
        <a:graphic>
          <a:graphicData uri="http://schemas.openxmlformats.org/drawingml/2006/table">
            <a:tbl>
              <a:tblPr firstRow="1" bandRow="1"/>
              <a:tblGrid>
                <a:gridCol w="564535">
                  <a:extLst>
                    <a:ext uri="{9D8B030D-6E8A-4147-A177-3AD203B41FA5}">
                      <a16:colId xmlns:a16="http://schemas.microsoft.com/office/drawing/2014/main" val="3783950037"/>
                    </a:ext>
                  </a:extLst>
                </a:gridCol>
                <a:gridCol w="905058">
                  <a:extLst>
                    <a:ext uri="{9D8B030D-6E8A-4147-A177-3AD203B41FA5}">
                      <a16:colId xmlns:a16="http://schemas.microsoft.com/office/drawing/2014/main" val="21681121"/>
                    </a:ext>
                  </a:extLst>
                </a:gridCol>
                <a:gridCol w="1143616">
                  <a:extLst>
                    <a:ext uri="{9D8B030D-6E8A-4147-A177-3AD203B41FA5}">
                      <a16:colId xmlns:a16="http://schemas.microsoft.com/office/drawing/2014/main" val="1377216762"/>
                    </a:ext>
                  </a:extLst>
                </a:gridCol>
                <a:gridCol w="1008946">
                  <a:extLst>
                    <a:ext uri="{9D8B030D-6E8A-4147-A177-3AD203B41FA5}">
                      <a16:colId xmlns:a16="http://schemas.microsoft.com/office/drawing/2014/main" val="1571418132"/>
                    </a:ext>
                  </a:extLst>
                </a:gridCol>
                <a:gridCol w="1191712">
                  <a:extLst>
                    <a:ext uri="{9D8B030D-6E8A-4147-A177-3AD203B41FA5}">
                      <a16:colId xmlns:a16="http://schemas.microsoft.com/office/drawing/2014/main" val="1544741784"/>
                    </a:ext>
                  </a:extLst>
                </a:gridCol>
                <a:gridCol w="878124">
                  <a:extLst>
                    <a:ext uri="{9D8B030D-6E8A-4147-A177-3AD203B41FA5}">
                      <a16:colId xmlns:a16="http://schemas.microsoft.com/office/drawing/2014/main" val="2435519575"/>
                    </a:ext>
                  </a:extLst>
                </a:gridCol>
              </a:tblGrid>
              <a:tr h="583850">
                <a:tc>
                  <a:txBody>
                    <a:bodyPr/>
                    <a:lstStyle/>
                    <a:p>
                      <a:pPr algn="ctr" rtl="0" fontAlgn="t">
                        <a:buNone/>
                      </a:pPr>
                      <a:r>
                        <a:rPr lang="en-AU" sz="1300" b="0" i="0" u="none" strike="noStrike">
                          <a:solidFill>
                            <a:srgbClr val="000000"/>
                          </a:solidFill>
                          <a:effectLst/>
                          <a:latin typeface="Times New Roman" panose="02020603050405020304" pitchFamily="18" charset="0"/>
                        </a:rPr>
                        <a:t>STT</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Số lần dự đoán</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Tổng thời gian dự đoán</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Kết quả dự đoán</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Các hoạt động khác</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Đánh giá</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30437865"/>
                  </a:ext>
                </a:extLst>
              </a:tr>
              <a:tr h="380691">
                <a:tc>
                  <a:txBody>
                    <a:bodyPr/>
                    <a:lstStyle/>
                    <a:p>
                      <a:pPr rtl="0" fontAlgn="t">
                        <a:buNone/>
                      </a:pPr>
                      <a:r>
                        <a:rPr lang="en-AU" sz="1300" b="0" i="0" u="none" strike="noStrike">
                          <a:solidFill>
                            <a:srgbClr val="000000"/>
                          </a:solidFill>
                          <a:effectLst/>
                          <a:latin typeface="Times New Roman" panose="02020603050405020304" pitchFamily="18" charset="0"/>
                        </a:rPr>
                        <a:t>1</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1</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1.4s</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xe máy</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Hoạt động tốt</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Chính xác</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41304342"/>
                  </a:ext>
                </a:extLst>
              </a:tr>
              <a:tr h="380691">
                <a:tc>
                  <a:txBody>
                    <a:bodyPr/>
                    <a:lstStyle/>
                    <a:p>
                      <a:pPr rtl="0" fontAlgn="t">
                        <a:buNone/>
                      </a:pPr>
                      <a:r>
                        <a:rPr lang="en-AU" sz="1300" b="0" i="0" u="none" strike="noStrike">
                          <a:solidFill>
                            <a:srgbClr val="000000"/>
                          </a:solidFill>
                          <a:effectLst/>
                          <a:latin typeface="Times New Roman" panose="02020603050405020304" pitchFamily="18" charset="0"/>
                        </a:rPr>
                        <a:t>2</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1</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1.4s</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xe máy</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Hoạt động tốt</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Chính xác</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32588425"/>
                  </a:ext>
                </a:extLst>
              </a:tr>
              <a:tr h="380691">
                <a:tc>
                  <a:txBody>
                    <a:bodyPr/>
                    <a:lstStyle/>
                    <a:p>
                      <a:pPr rtl="0" fontAlgn="t">
                        <a:buNone/>
                      </a:pPr>
                      <a:r>
                        <a:rPr lang="en-AU" sz="1300" b="0" i="0" u="none" strike="noStrike">
                          <a:solidFill>
                            <a:srgbClr val="000000"/>
                          </a:solidFill>
                          <a:effectLst/>
                          <a:latin typeface="Times New Roman" panose="02020603050405020304" pitchFamily="18" charset="0"/>
                        </a:rPr>
                        <a:t>3</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1</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1.4s</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xe máy</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Hoạt động tốt</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Chính xác</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6801406"/>
                  </a:ext>
                </a:extLst>
              </a:tr>
              <a:tr h="380691">
                <a:tc>
                  <a:txBody>
                    <a:bodyPr/>
                    <a:lstStyle/>
                    <a:p>
                      <a:pPr rtl="0" fontAlgn="t">
                        <a:buNone/>
                      </a:pPr>
                      <a:r>
                        <a:rPr lang="en-AU" sz="1300" b="0" i="0" u="none" strike="noStrike">
                          <a:solidFill>
                            <a:srgbClr val="000000"/>
                          </a:solidFill>
                          <a:effectLst/>
                          <a:latin typeface="Times New Roman" panose="02020603050405020304" pitchFamily="18" charset="0"/>
                        </a:rPr>
                        <a:t>4</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4</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5.6s</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xe máy</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Hoạt động tốt</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Chính xác</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30176721"/>
                  </a:ext>
                </a:extLst>
              </a:tr>
              <a:tr h="380691">
                <a:tc>
                  <a:txBody>
                    <a:bodyPr/>
                    <a:lstStyle/>
                    <a:p>
                      <a:pPr rtl="0" fontAlgn="t">
                        <a:buNone/>
                      </a:pPr>
                      <a:r>
                        <a:rPr lang="en-AU" sz="1300" b="0" i="0" u="none" strike="noStrike">
                          <a:solidFill>
                            <a:srgbClr val="000000"/>
                          </a:solidFill>
                          <a:effectLst/>
                          <a:latin typeface="Times New Roman" panose="02020603050405020304" pitchFamily="18" charset="0"/>
                        </a:rPr>
                        <a:t>5</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2</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2.8s</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xe máy</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Hoạt động tốt</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Chính xác</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07162368"/>
                  </a:ext>
                </a:extLst>
              </a:tr>
              <a:tr h="380691">
                <a:tc>
                  <a:txBody>
                    <a:bodyPr/>
                    <a:lstStyle/>
                    <a:p>
                      <a:pPr rtl="0" fontAlgn="t">
                        <a:buNone/>
                      </a:pPr>
                      <a:r>
                        <a:rPr lang="en-AU" sz="1300" b="0" i="0" u="none" strike="noStrike">
                          <a:solidFill>
                            <a:srgbClr val="000000"/>
                          </a:solidFill>
                          <a:effectLst/>
                          <a:latin typeface="Times New Roman" panose="02020603050405020304" pitchFamily="18" charset="0"/>
                        </a:rPr>
                        <a:t>6</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1</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1.4s</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xe máy</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Hoạt động tốt</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Chính xác</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2594258"/>
                  </a:ext>
                </a:extLst>
              </a:tr>
              <a:tr h="380691">
                <a:tc>
                  <a:txBody>
                    <a:bodyPr/>
                    <a:lstStyle/>
                    <a:p>
                      <a:pPr rtl="0" fontAlgn="t">
                        <a:buNone/>
                      </a:pPr>
                      <a:r>
                        <a:rPr lang="en-AU" sz="1300" b="0" i="0" u="none" strike="noStrike">
                          <a:solidFill>
                            <a:srgbClr val="000000"/>
                          </a:solidFill>
                          <a:effectLst/>
                          <a:latin typeface="Times New Roman" panose="02020603050405020304" pitchFamily="18" charset="0"/>
                        </a:rPr>
                        <a:t>7</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2</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2.8s</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xe máy</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Hoạt động tốt</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Chính xác</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26238030"/>
                  </a:ext>
                </a:extLst>
              </a:tr>
              <a:tr h="380691">
                <a:tc>
                  <a:txBody>
                    <a:bodyPr/>
                    <a:lstStyle/>
                    <a:p>
                      <a:pPr rtl="0" fontAlgn="t">
                        <a:buNone/>
                      </a:pPr>
                      <a:r>
                        <a:rPr lang="en-AU" sz="1300" b="0" i="0" u="none" strike="noStrike">
                          <a:solidFill>
                            <a:srgbClr val="000000"/>
                          </a:solidFill>
                          <a:effectLst/>
                          <a:latin typeface="Times New Roman" panose="02020603050405020304" pitchFamily="18" charset="0"/>
                        </a:rPr>
                        <a:t>8</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1</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1.4s</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xe máy</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Hoạt động tốt</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Chính xác</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23525227"/>
                  </a:ext>
                </a:extLst>
              </a:tr>
              <a:tr h="380691">
                <a:tc>
                  <a:txBody>
                    <a:bodyPr/>
                    <a:lstStyle/>
                    <a:p>
                      <a:pPr rtl="0" fontAlgn="t">
                        <a:buNone/>
                      </a:pPr>
                      <a:r>
                        <a:rPr lang="en-AU" sz="1300" b="0" i="0" u="none" strike="noStrike">
                          <a:solidFill>
                            <a:srgbClr val="000000"/>
                          </a:solidFill>
                          <a:effectLst/>
                          <a:latin typeface="Times New Roman" panose="02020603050405020304" pitchFamily="18" charset="0"/>
                        </a:rPr>
                        <a:t>9</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5</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7s</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xe máy</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Hoạt động tốt</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Chính xác</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73122129"/>
                  </a:ext>
                </a:extLst>
              </a:tr>
              <a:tr h="380691">
                <a:tc>
                  <a:txBody>
                    <a:bodyPr/>
                    <a:lstStyle/>
                    <a:p>
                      <a:pPr rtl="0" fontAlgn="t">
                        <a:buNone/>
                      </a:pPr>
                      <a:r>
                        <a:rPr lang="en-AU" sz="1300" b="0" i="0" u="none" strike="noStrike">
                          <a:solidFill>
                            <a:srgbClr val="000000"/>
                          </a:solidFill>
                          <a:effectLst/>
                          <a:latin typeface="Times New Roman" panose="02020603050405020304" pitchFamily="18" charset="0"/>
                        </a:rPr>
                        <a:t>10</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2</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2.8s</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xe máy</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Hoạt động tốt</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Chính xác</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3313520"/>
                  </a:ext>
                </a:extLst>
              </a:tr>
              <a:tr h="380691">
                <a:tc>
                  <a:txBody>
                    <a:bodyPr/>
                    <a:lstStyle/>
                    <a:p>
                      <a:pPr rtl="0" fontAlgn="t">
                        <a:buNone/>
                      </a:pPr>
                      <a:r>
                        <a:rPr lang="en-AU" sz="1300" b="0" i="0" u="none" strike="noStrike">
                          <a:solidFill>
                            <a:srgbClr val="000000"/>
                          </a:solidFill>
                          <a:effectLst/>
                          <a:latin typeface="Times New Roman" panose="02020603050405020304" pitchFamily="18" charset="0"/>
                        </a:rPr>
                        <a:t>TB</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1.9</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300" b="0" i="0" u="none" strike="noStrike">
                          <a:solidFill>
                            <a:srgbClr val="000000"/>
                          </a:solidFill>
                          <a:effectLst/>
                          <a:latin typeface="Times New Roman" panose="02020603050405020304" pitchFamily="18" charset="0"/>
                        </a:rPr>
                        <a:t>2.66s</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3">
                  <a:txBody>
                    <a:bodyPr/>
                    <a:lstStyle/>
                    <a:p>
                      <a:pPr algn="ctr" rtl="0" fontAlgn="t">
                        <a:buNone/>
                      </a:pPr>
                      <a:r>
                        <a:rPr lang="en-AU" sz="1300" b="0" i="0" u="none" strike="noStrike">
                          <a:solidFill>
                            <a:srgbClr val="000000"/>
                          </a:solidFill>
                          <a:effectLst/>
                          <a:latin typeface="Times New Roman" panose="02020603050405020304" pitchFamily="18" charset="0"/>
                        </a:rPr>
                        <a:t>100%</a:t>
                      </a:r>
                      <a:endParaRPr lang="en-AU" sz="1900">
                        <a:effectLst/>
                      </a:endParaRPr>
                    </a:p>
                  </a:txBody>
                  <a:tcPr marL="66602" marR="66602" marT="66602" marB="66602">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AU"/>
                    </a:p>
                  </a:txBody>
                  <a:tcPr/>
                </a:tc>
                <a:tc hMerge="1">
                  <a:txBody>
                    <a:bodyPr/>
                    <a:lstStyle/>
                    <a:p>
                      <a:endParaRPr lang="en-AU"/>
                    </a:p>
                  </a:txBody>
                  <a:tcPr/>
                </a:tc>
                <a:extLst>
                  <a:ext uri="{0D108BD9-81ED-4DB2-BD59-A6C34878D82A}">
                    <a16:rowId xmlns:a16="http://schemas.microsoft.com/office/drawing/2014/main" val="4082886319"/>
                  </a:ext>
                </a:extLst>
              </a:tr>
            </a:tbl>
          </a:graphicData>
        </a:graphic>
      </p:graphicFrame>
    </p:spTree>
    <p:extLst>
      <p:ext uri="{BB962C8B-B14F-4D97-AF65-F5344CB8AC3E}">
        <p14:creationId xmlns:p14="http://schemas.microsoft.com/office/powerpoint/2010/main" val="106645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54F720D-69F1-5FE1-2AC5-49B84FE7D556}"/>
            </a:ext>
          </a:extLst>
        </p:cNvPr>
        <p:cNvGrpSpPr/>
        <p:nvPr/>
      </p:nvGrpSpPr>
      <p:grpSpPr>
        <a:xfrm>
          <a:off x="0" y="0"/>
          <a:ext cx="0" cy="0"/>
          <a:chOff x="0" y="0"/>
          <a:chExt cx="0" cy="0"/>
        </a:xfrm>
      </p:grpSpPr>
      <p:sp>
        <p:nvSpPr>
          <p:cNvPr id="56" name="Freeform: Shape 55">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58" name="Group 57">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59" name="Freeform: Shape 58">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0" name="Freeform: Shape 59">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1" name="Freeform: Shape 60">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2"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3"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4"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Freeform: Shape 66">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9"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70"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71"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72"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73"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74"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75"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77" name="Rectangle 76">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FA3B76F2-E814-9B18-0AD5-0B052D3F9029}"/>
              </a:ext>
            </a:extLst>
          </p:cNvPr>
          <p:cNvSpPr>
            <a:spLocks noGrp="1"/>
          </p:cNvSpPr>
          <p:nvPr>
            <p:ph type="title"/>
          </p:nvPr>
        </p:nvSpPr>
        <p:spPr>
          <a:xfrm>
            <a:off x="530352" y="1122363"/>
            <a:ext cx="4841669" cy="1978346"/>
          </a:xfrm>
        </p:spPr>
        <p:txBody>
          <a:bodyPr vert="horz" lIns="91440" tIns="45720" rIns="91440" bIns="45720" rtlCol="0" anchor="b">
            <a:normAutofit/>
          </a:bodyPr>
          <a:lstStyle/>
          <a:p>
            <a:r>
              <a:rPr lang="en-US" sz="3700" b="1"/>
              <a:t>THỬ NGHIỆM CHỨC NĂNG GIAO TIẾP VỚI CLOUD</a:t>
            </a:r>
          </a:p>
        </p:txBody>
      </p:sp>
      <p:sp>
        <p:nvSpPr>
          <p:cNvPr id="79" name="Freeform: Shape 78">
            <a:extLst>
              <a:ext uri="{FF2B5EF4-FFF2-40B4-BE49-F238E27FC236}">
                <a16:creationId xmlns:a16="http://schemas.microsoft.com/office/drawing/2014/main" id="{CF7F2079-504C-499A-A644-58F4DDC76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2"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1"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82"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3"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84"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85"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86"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87"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89" name="Freeform: Shape 88">
            <a:extLst>
              <a:ext uri="{FF2B5EF4-FFF2-40B4-BE49-F238E27FC236}">
                <a16:creationId xmlns:a16="http://schemas.microsoft.com/office/drawing/2014/main" id="{3D505D40-32E9-4C48-81F8-AD80433BE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6006"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1" name="Group 90">
            <a:extLst>
              <a:ext uri="{FF2B5EF4-FFF2-40B4-BE49-F238E27FC236}">
                <a16:creationId xmlns:a16="http://schemas.microsoft.com/office/drawing/2014/main" id="{C507BF36-B92B-4CAC-BCA7-8364B51E1F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92" name="Freeform: Shape 91">
              <a:extLst>
                <a:ext uri="{FF2B5EF4-FFF2-40B4-BE49-F238E27FC236}">
                  <a16:creationId xmlns:a16="http://schemas.microsoft.com/office/drawing/2014/main" id="{2276237E-3A6D-452F-879C-FB8C77A18D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3" name="Freeform: Shape 92">
              <a:extLst>
                <a:ext uri="{FF2B5EF4-FFF2-40B4-BE49-F238E27FC236}">
                  <a16:creationId xmlns:a16="http://schemas.microsoft.com/office/drawing/2014/main" id="{38BC9243-F4BF-48A7-89AE-DFA5B37DE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4" name="Freeform: Shape 93">
              <a:extLst>
                <a:ext uri="{FF2B5EF4-FFF2-40B4-BE49-F238E27FC236}">
                  <a16:creationId xmlns:a16="http://schemas.microsoft.com/office/drawing/2014/main" id="{5DE414EC-F3DF-412E-9B22-5328DAA99C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95" name="Graphic 12">
              <a:extLst>
                <a:ext uri="{FF2B5EF4-FFF2-40B4-BE49-F238E27FC236}">
                  <a16:creationId xmlns:a16="http://schemas.microsoft.com/office/drawing/2014/main" id="{039C06B1-FDEA-47B1-8222-7D622CD72F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96" name="Graphic 15">
              <a:extLst>
                <a:ext uri="{FF2B5EF4-FFF2-40B4-BE49-F238E27FC236}">
                  <a16:creationId xmlns:a16="http://schemas.microsoft.com/office/drawing/2014/main" id="{B834C8C1-9BD1-4635-8E5B-65815F901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7" name="Graphic 15">
              <a:extLst>
                <a:ext uri="{FF2B5EF4-FFF2-40B4-BE49-F238E27FC236}">
                  <a16:creationId xmlns:a16="http://schemas.microsoft.com/office/drawing/2014/main" id="{2963D456-B3F4-4EDC-827E-645741F64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3A58845-EFFB-4806-BC6D-47418C15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Rectangle 1">
            <a:extLst>
              <a:ext uri="{FF2B5EF4-FFF2-40B4-BE49-F238E27FC236}">
                <a16:creationId xmlns:a16="http://schemas.microsoft.com/office/drawing/2014/main" id="{4B927437-FAE2-03AA-DFB8-F5CC4BB8B872}"/>
              </a:ext>
            </a:extLst>
          </p:cNvPr>
          <p:cNvSpPr>
            <a:spLocks noChangeArrowheads="1"/>
          </p:cNvSpPr>
          <p:nvPr/>
        </p:nvSpPr>
        <p:spPr bwMode="auto">
          <a:xfrm>
            <a:off x="3074988" y="2454879"/>
            <a:ext cx="15491954" cy="524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U"/>
          </a:p>
        </p:txBody>
      </p:sp>
      <p:sp>
        <p:nvSpPr>
          <p:cNvPr id="5" name="Rectangle 1">
            <a:extLst>
              <a:ext uri="{FF2B5EF4-FFF2-40B4-BE49-F238E27FC236}">
                <a16:creationId xmlns:a16="http://schemas.microsoft.com/office/drawing/2014/main" id="{417D687E-829A-E2E8-BEFE-2A67764B610A}"/>
              </a:ext>
            </a:extLst>
          </p:cNvPr>
          <p:cNvSpPr>
            <a:spLocks noChangeArrowheads="1"/>
          </p:cNvSpPr>
          <p:nvPr/>
        </p:nvSpPr>
        <p:spPr bwMode="auto">
          <a:xfrm>
            <a:off x="2687638" y="27987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graphicFrame>
        <p:nvGraphicFramePr>
          <p:cNvPr id="4" name="Table 3">
            <a:extLst>
              <a:ext uri="{FF2B5EF4-FFF2-40B4-BE49-F238E27FC236}">
                <a16:creationId xmlns:a16="http://schemas.microsoft.com/office/drawing/2014/main" id="{C415FC4D-FDB9-E257-99BE-3B4DD6708A8C}"/>
              </a:ext>
            </a:extLst>
          </p:cNvPr>
          <p:cNvGraphicFramePr>
            <a:graphicFrameLocks noGrp="1"/>
          </p:cNvGraphicFramePr>
          <p:nvPr>
            <p:extLst>
              <p:ext uri="{D42A27DB-BD31-4B8C-83A1-F6EECF244321}">
                <p14:modId xmlns:p14="http://schemas.microsoft.com/office/powerpoint/2010/main" val="2751930672"/>
              </p:ext>
            </p:extLst>
          </p:nvPr>
        </p:nvGraphicFramePr>
        <p:xfrm>
          <a:off x="6095434" y="555615"/>
          <a:ext cx="5436064" cy="5677188"/>
        </p:xfrm>
        <a:graphic>
          <a:graphicData uri="http://schemas.openxmlformats.org/drawingml/2006/table">
            <a:tbl>
              <a:tblPr/>
              <a:tblGrid>
                <a:gridCol w="651757">
                  <a:extLst>
                    <a:ext uri="{9D8B030D-6E8A-4147-A177-3AD203B41FA5}">
                      <a16:colId xmlns:a16="http://schemas.microsoft.com/office/drawing/2014/main" val="38548988"/>
                    </a:ext>
                  </a:extLst>
                </a:gridCol>
                <a:gridCol w="2540350">
                  <a:extLst>
                    <a:ext uri="{9D8B030D-6E8A-4147-A177-3AD203B41FA5}">
                      <a16:colId xmlns:a16="http://schemas.microsoft.com/office/drawing/2014/main" val="2424255949"/>
                    </a:ext>
                  </a:extLst>
                </a:gridCol>
                <a:gridCol w="1133542">
                  <a:extLst>
                    <a:ext uri="{9D8B030D-6E8A-4147-A177-3AD203B41FA5}">
                      <a16:colId xmlns:a16="http://schemas.microsoft.com/office/drawing/2014/main" val="1317159635"/>
                    </a:ext>
                  </a:extLst>
                </a:gridCol>
                <a:gridCol w="1110415">
                  <a:extLst>
                    <a:ext uri="{9D8B030D-6E8A-4147-A177-3AD203B41FA5}">
                      <a16:colId xmlns:a16="http://schemas.microsoft.com/office/drawing/2014/main" val="1565626688"/>
                    </a:ext>
                  </a:extLst>
                </a:gridCol>
              </a:tblGrid>
              <a:tr h="439079">
                <a:tc>
                  <a:txBody>
                    <a:bodyPr/>
                    <a:lstStyle/>
                    <a:p>
                      <a:pPr algn="ctr" rtl="0" fontAlgn="t">
                        <a:buNone/>
                      </a:pPr>
                      <a:r>
                        <a:rPr lang="en-AU" sz="1600" b="0" i="0" u="none" strike="noStrike">
                          <a:solidFill>
                            <a:srgbClr val="000000"/>
                          </a:solidFill>
                          <a:effectLst/>
                          <a:latin typeface="Times New Roman" panose="02020603050405020304" pitchFamily="18" charset="0"/>
                        </a:rPr>
                        <a:t>STT</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600" b="0" i="0" u="none" strike="noStrike">
                          <a:solidFill>
                            <a:srgbClr val="000000"/>
                          </a:solidFill>
                          <a:effectLst/>
                          <a:latin typeface="Times New Roman" panose="02020603050405020304" pitchFamily="18" charset="0"/>
                        </a:rPr>
                        <a:t>Chức năng</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600" b="0" i="0" u="none" strike="noStrike">
                          <a:solidFill>
                            <a:srgbClr val="000000"/>
                          </a:solidFill>
                          <a:effectLst/>
                          <a:latin typeface="Times New Roman" panose="02020603050405020304" pitchFamily="18" charset="0"/>
                        </a:rPr>
                        <a:t>Hoạt động</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600" b="0" i="0" u="none" strike="noStrike">
                          <a:solidFill>
                            <a:srgbClr val="000000"/>
                          </a:solidFill>
                          <a:effectLst/>
                          <a:latin typeface="Times New Roman" panose="02020603050405020304" pitchFamily="18" charset="0"/>
                        </a:rPr>
                        <a:t>Đánh giá</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0876016"/>
                  </a:ext>
                </a:extLst>
              </a:tr>
              <a:tr h="679585">
                <a:tc>
                  <a:txBody>
                    <a:bodyPr/>
                    <a:lstStyle/>
                    <a:p>
                      <a:pPr algn="ctr" rtl="0" fontAlgn="t">
                        <a:buNone/>
                      </a:pPr>
                      <a:r>
                        <a:rPr lang="en-AU" sz="1600" b="0" i="0" u="none" strike="noStrike">
                          <a:solidFill>
                            <a:srgbClr val="000000"/>
                          </a:solidFill>
                          <a:effectLst/>
                          <a:latin typeface="Times New Roman" panose="02020603050405020304" pitchFamily="18" charset="0"/>
                        </a:rPr>
                        <a:t>1</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600" b="0" i="0" u="none" strike="noStrike">
                          <a:solidFill>
                            <a:srgbClr val="000000"/>
                          </a:solidFill>
                          <a:effectLst/>
                          <a:latin typeface="Times New Roman" panose="02020603050405020304" pitchFamily="18" charset="0"/>
                        </a:rPr>
                        <a:t>Gửi khí gas lên Cloud</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600" b="0" i="0" u="none" strike="noStrike">
                          <a:solidFill>
                            <a:srgbClr val="000000"/>
                          </a:solidFill>
                          <a:effectLst/>
                          <a:latin typeface="Times New Roman" panose="02020603050405020304" pitchFamily="18" charset="0"/>
                        </a:rPr>
                        <a:t>Tốt, ổn định</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600" b="0" i="0" u="none" strike="noStrike">
                          <a:solidFill>
                            <a:srgbClr val="000000"/>
                          </a:solidFill>
                          <a:effectLst/>
                          <a:latin typeface="Times New Roman" panose="02020603050405020304" pitchFamily="18" charset="0"/>
                        </a:rPr>
                        <a:t>Chính xác</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89965765"/>
                  </a:ext>
                </a:extLst>
              </a:tr>
              <a:tr h="679585">
                <a:tc>
                  <a:txBody>
                    <a:bodyPr/>
                    <a:lstStyle/>
                    <a:p>
                      <a:pPr algn="ctr" rtl="0" fontAlgn="t">
                        <a:buNone/>
                      </a:pPr>
                      <a:r>
                        <a:rPr lang="en-AU" sz="1600" b="0" i="0" u="none" strike="noStrike">
                          <a:solidFill>
                            <a:srgbClr val="000000"/>
                          </a:solidFill>
                          <a:effectLst/>
                          <a:latin typeface="Times New Roman" panose="02020603050405020304" pitchFamily="18" charset="0"/>
                        </a:rPr>
                        <a:t>2</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vi-VN" sz="1600" b="0" i="0" u="none" strike="noStrike">
                          <a:solidFill>
                            <a:srgbClr val="000000"/>
                          </a:solidFill>
                          <a:effectLst/>
                          <a:latin typeface="Times New Roman" panose="02020603050405020304" pitchFamily="18" charset="0"/>
                        </a:rPr>
                        <a:t>Gửi số lượng ô tô lên Cloud</a:t>
                      </a:r>
                      <a:endParaRPr lang="vi-VN"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600" b="0" i="0" u="none" strike="noStrike">
                          <a:solidFill>
                            <a:srgbClr val="000000"/>
                          </a:solidFill>
                          <a:effectLst/>
                          <a:latin typeface="Times New Roman" panose="02020603050405020304" pitchFamily="18" charset="0"/>
                        </a:rPr>
                        <a:t>Tốt, ổn định</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600" b="0" i="0" u="none" strike="noStrike">
                          <a:solidFill>
                            <a:srgbClr val="000000"/>
                          </a:solidFill>
                          <a:effectLst/>
                          <a:latin typeface="Times New Roman" panose="02020603050405020304" pitchFamily="18" charset="0"/>
                        </a:rPr>
                        <a:t>Chính xác</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83637661"/>
                  </a:ext>
                </a:extLst>
              </a:tr>
              <a:tr h="679585">
                <a:tc>
                  <a:txBody>
                    <a:bodyPr/>
                    <a:lstStyle/>
                    <a:p>
                      <a:pPr algn="ctr" rtl="0" fontAlgn="t">
                        <a:buNone/>
                      </a:pPr>
                      <a:r>
                        <a:rPr lang="en-AU" sz="1600" b="0" i="0" u="none" strike="noStrike">
                          <a:solidFill>
                            <a:srgbClr val="000000"/>
                          </a:solidFill>
                          <a:effectLst/>
                          <a:latin typeface="Times New Roman" panose="02020603050405020304" pitchFamily="18" charset="0"/>
                        </a:rPr>
                        <a:t>3</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vi-VN" sz="1600" b="0" i="0" u="none" strike="noStrike">
                          <a:solidFill>
                            <a:srgbClr val="000000"/>
                          </a:solidFill>
                          <a:effectLst/>
                          <a:latin typeface="Times New Roman" panose="02020603050405020304" pitchFamily="18" charset="0"/>
                        </a:rPr>
                        <a:t>Gửi số lượng xe máy lên Cloud</a:t>
                      </a:r>
                      <a:endParaRPr lang="vi-VN"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600" b="0" i="0" u="none" strike="noStrike">
                          <a:solidFill>
                            <a:srgbClr val="000000"/>
                          </a:solidFill>
                          <a:effectLst/>
                          <a:latin typeface="Times New Roman" panose="02020603050405020304" pitchFamily="18" charset="0"/>
                        </a:rPr>
                        <a:t>Tốt, ổn định</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600" b="0" i="0" u="none" strike="noStrike">
                          <a:solidFill>
                            <a:srgbClr val="000000"/>
                          </a:solidFill>
                          <a:effectLst/>
                          <a:latin typeface="Times New Roman" panose="02020603050405020304" pitchFamily="18" charset="0"/>
                        </a:rPr>
                        <a:t>Chính xác</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74450748"/>
                  </a:ext>
                </a:extLst>
              </a:tr>
              <a:tr h="679585">
                <a:tc>
                  <a:txBody>
                    <a:bodyPr/>
                    <a:lstStyle/>
                    <a:p>
                      <a:pPr algn="ctr" rtl="0" fontAlgn="t">
                        <a:buNone/>
                      </a:pPr>
                      <a:r>
                        <a:rPr lang="en-AU" sz="1600" b="0" i="0" u="none" strike="noStrike">
                          <a:solidFill>
                            <a:srgbClr val="000000"/>
                          </a:solidFill>
                          <a:effectLst/>
                          <a:latin typeface="Times New Roman" panose="02020603050405020304" pitchFamily="18" charset="0"/>
                        </a:rPr>
                        <a:t>4</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600" b="0" i="0" u="none" strike="noStrike">
                          <a:solidFill>
                            <a:srgbClr val="000000"/>
                          </a:solidFill>
                          <a:effectLst/>
                          <a:latin typeface="Times New Roman" panose="02020603050405020304" pitchFamily="18" charset="0"/>
                        </a:rPr>
                        <a:t>Gửi thời gian lên Cloud</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600" b="0" i="0" u="none" strike="noStrike">
                          <a:solidFill>
                            <a:srgbClr val="000000"/>
                          </a:solidFill>
                          <a:effectLst/>
                          <a:latin typeface="Times New Roman" panose="02020603050405020304" pitchFamily="18" charset="0"/>
                        </a:rPr>
                        <a:t>Tốt, ổn định</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600" b="0" i="0" u="none" strike="noStrike">
                          <a:solidFill>
                            <a:srgbClr val="000000"/>
                          </a:solidFill>
                          <a:effectLst/>
                          <a:latin typeface="Times New Roman" panose="02020603050405020304" pitchFamily="18" charset="0"/>
                        </a:rPr>
                        <a:t>Chính xác</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08725363"/>
                  </a:ext>
                </a:extLst>
              </a:tr>
              <a:tr h="679585">
                <a:tc>
                  <a:txBody>
                    <a:bodyPr/>
                    <a:lstStyle/>
                    <a:p>
                      <a:pPr algn="ctr" rtl="0" fontAlgn="t">
                        <a:buNone/>
                      </a:pPr>
                      <a:r>
                        <a:rPr lang="en-AU" sz="1600" b="0" i="0" u="none" strike="noStrike">
                          <a:solidFill>
                            <a:srgbClr val="000000"/>
                          </a:solidFill>
                          <a:effectLst/>
                          <a:latin typeface="Times New Roman" panose="02020603050405020304" pitchFamily="18" charset="0"/>
                        </a:rPr>
                        <a:t>5</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600" b="0" i="0" u="none" strike="noStrike">
                          <a:solidFill>
                            <a:srgbClr val="000000"/>
                          </a:solidFill>
                          <a:effectLst/>
                          <a:latin typeface="Times New Roman" panose="02020603050405020304" pitchFamily="18" charset="0"/>
                        </a:rPr>
                        <a:t>Nhận lệnh khóa mở nhà xe</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600" b="0" i="0" u="none" strike="noStrike">
                          <a:solidFill>
                            <a:srgbClr val="000000"/>
                          </a:solidFill>
                          <a:effectLst/>
                          <a:latin typeface="Times New Roman" panose="02020603050405020304" pitchFamily="18" charset="0"/>
                        </a:rPr>
                        <a:t>Tốt, ổn định</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600" b="0" i="0" u="none" strike="noStrike">
                          <a:solidFill>
                            <a:srgbClr val="000000"/>
                          </a:solidFill>
                          <a:effectLst/>
                          <a:latin typeface="Times New Roman" panose="02020603050405020304" pitchFamily="18" charset="0"/>
                        </a:rPr>
                        <a:t>Chính xác</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81797396"/>
                  </a:ext>
                </a:extLst>
              </a:tr>
              <a:tr h="920092">
                <a:tc>
                  <a:txBody>
                    <a:bodyPr/>
                    <a:lstStyle/>
                    <a:p>
                      <a:pPr algn="ctr" rtl="0" fontAlgn="t">
                        <a:buNone/>
                      </a:pPr>
                      <a:r>
                        <a:rPr lang="en-AU" sz="1600" b="0" i="0" u="none" strike="noStrike">
                          <a:solidFill>
                            <a:srgbClr val="000000"/>
                          </a:solidFill>
                          <a:effectLst/>
                          <a:latin typeface="Times New Roman" panose="02020603050405020304" pitchFamily="18" charset="0"/>
                        </a:rPr>
                        <a:t>6</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vi-VN" sz="1600" b="0" i="0" u="none" strike="noStrike">
                          <a:solidFill>
                            <a:srgbClr val="000000"/>
                          </a:solidFill>
                          <a:effectLst/>
                          <a:latin typeface="Times New Roman" panose="02020603050405020304" pitchFamily="18" charset="0"/>
                        </a:rPr>
                        <a:t>Nhận lệnh chuyển đổi mô hình sử dụng AI hoặc sức người</a:t>
                      </a:r>
                      <a:endParaRPr lang="vi-VN"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600" b="0" i="0" u="none" strike="noStrike">
                          <a:solidFill>
                            <a:srgbClr val="000000"/>
                          </a:solidFill>
                          <a:effectLst/>
                          <a:latin typeface="Times New Roman" panose="02020603050405020304" pitchFamily="18" charset="0"/>
                        </a:rPr>
                        <a:t>Tốt, ổn định</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600" b="0" i="0" u="none" strike="noStrike">
                          <a:solidFill>
                            <a:srgbClr val="000000"/>
                          </a:solidFill>
                          <a:effectLst/>
                          <a:latin typeface="Times New Roman" panose="02020603050405020304" pitchFamily="18" charset="0"/>
                        </a:rPr>
                        <a:t>Chính xác</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71371684"/>
                  </a:ext>
                </a:extLst>
              </a:tr>
              <a:tr h="920092">
                <a:tc>
                  <a:txBody>
                    <a:bodyPr/>
                    <a:lstStyle/>
                    <a:p>
                      <a:pPr algn="ctr" rtl="0" fontAlgn="t">
                        <a:buNone/>
                      </a:pPr>
                      <a:r>
                        <a:rPr lang="en-AU" sz="1600" b="0" i="0" u="none" strike="noStrike">
                          <a:solidFill>
                            <a:srgbClr val="000000"/>
                          </a:solidFill>
                          <a:effectLst/>
                          <a:latin typeface="Times New Roman" panose="02020603050405020304" pitchFamily="18" charset="0"/>
                        </a:rPr>
                        <a:t>7</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vi-VN" sz="1600" b="0" i="0" u="none" strike="noStrike">
                          <a:solidFill>
                            <a:srgbClr val="000000"/>
                          </a:solidFill>
                          <a:effectLst/>
                          <a:latin typeface="Times New Roman" panose="02020603050405020304" pitchFamily="18" charset="0"/>
                        </a:rPr>
                        <a:t>Cảnh báo khi phát hiện khí gas vượt ngưỡng cho phép trên Cloud</a:t>
                      </a:r>
                      <a:endParaRPr lang="vi-VN"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600" b="0" i="0" u="none" strike="noStrike">
                          <a:solidFill>
                            <a:srgbClr val="000000"/>
                          </a:solidFill>
                          <a:effectLst/>
                          <a:latin typeface="Times New Roman" panose="02020603050405020304" pitchFamily="18" charset="0"/>
                        </a:rPr>
                        <a:t>Tốt, ổn định</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rtl="0" fontAlgn="t">
                        <a:buNone/>
                      </a:pPr>
                      <a:r>
                        <a:rPr lang="en-AU" sz="1600" b="0" i="0" u="none" strike="noStrike">
                          <a:solidFill>
                            <a:srgbClr val="000000"/>
                          </a:solidFill>
                          <a:effectLst/>
                          <a:latin typeface="Times New Roman" panose="02020603050405020304" pitchFamily="18" charset="0"/>
                        </a:rPr>
                        <a:t>Chính xác</a:t>
                      </a:r>
                      <a:endParaRPr lang="en-AU" sz="2200" b="0" i="0" u="none" strike="noStrike">
                        <a:effectLst/>
                        <a:latin typeface="Arial" panose="020B0604020202020204" pitchFamily="34" charset="0"/>
                      </a:endParaRPr>
                    </a:p>
                  </a:txBody>
                  <a:tcPr marL="77085" marR="77085" marT="77085" marB="7708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4602542"/>
                  </a:ext>
                </a:extLst>
              </a:tr>
            </a:tbl>
          </a:graphicData>
        </a:graphic>
      </p:graphicFrame>
    </p:spTree>
    <p:extLst>
      <p:ext uri="{BB962C8B-B14F-4D97-AF65-F5344CB8AC3E}">
        <p14:creationId xmlns:p14="http://schemas.microsoft.com/office/powerpoint/2010/main" val="2818425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C3B25AD-0E30-8710-2C55-B93FC54CF135}"/>
            </a:ext>
          </a:extLst>
        </p:cNvPr>
        <p:cNvGrpSpPr/>
        <p:nvPr/>
      </p:nvGrpSpPr>
      <p:grpSpPr>
        <a:xfrm>
          <a:off x="0" y="0"/>
          <a:ext cx="0" cy="0"/>
          <a:chOff x="0" y="0"/>
          <a:chExt cx="0" cy="0"/>
        </a:xfrm>
      </p:grpSpPr>
      <p:sp>
        <p:nvSpPr>
          <p:cNvPr id="6151" name="Freeform: Shape 6150">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153" name="Group 6152">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6154" name="Freeform: Shape 6153">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155" name="Freeform: Shape 6154">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156" name="Freeform: Shape 6155">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157"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158"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159"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160" name="Freeform: Shape 6159">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162" name="Freeform: Shape 6161">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164"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6165"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166"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6167"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168"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169"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6170"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6172" name="Rectangle 6171">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a:extLst>
              <a:ext uri="{FF2B5EF4-FFF2-40B4-BE49-F238E27FC236}">
                <a16:creationId xmlns:a16="http://schemas.microsoft.com/office/drawing/2014/main" id="{81047115-387C-43FE-CAC6-2F973ECF1C65}"/>
              </a:ext>
            </a:extLst>
          </p:cNvPr>
          <p:cNvSpPr>
            <a:spLocks noGrp="1"/>
          </p:cNvSpPr>
          <p:nvPr>
            <p:ph type="title"/>
          </p:nvPr>
        </p:nvSpPr>
        <p:spPr>
          <a:xfrm>
            <a:off x="530352" y="555615"/>
            <a:ext cx="4896536" cy="2545094"/>
          </a:xfrm>
        </p:spPr>
        <p:txBody>
          <a:bodyPr vert="horz" lIns="91440" tIns="45720" rIns="91440" bIns="45720" rtlCol="0" anchor="b">
            <a:normAutofit/>
          </a:bodyPr>
          <a:lstStyle/>
          <a:p>
            <a:pPr algn="ctr"/>
            <a:r>
              <a:rPr lang="en-US" sz="4000" b="1" dirty="0"/>
              <a:t>KẾT QUẢ HUẤN LUYỆN AI</a:t>
            </a:r>
          </a:p>
        </p:txBody>
      </p:sp>
      <p:sp>
        <p:nvSpPr>
          <p:cNvPr id="6174" name="Freeform: Shape 6173">
            <a:extLst>
              <a:ext uri="{FF2B5EF4-FFF2-40B4-BE49-F238E27FC236}">
                <a16:creationId xmlns:a16="http://schemas.microsoft.com/office/drawing/2014/main" id="{8972B65B-8AFA-4B5C-BFC6-E443F3777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1">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176" name="Graphic 78">
            <a:extLst>
              <a:ext uri="{FF2B5EF4-FFF2-40B4-BE49-F238E27FC236}">
                <a16:creationId xmlns:a16="http://schemas.microsoft.com/office/drawing/2014/main" id="{8B32F32D-2578-47BA-A8C8-B9CC3F8A09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6177" name="Graphic 78">
              <a:extLst>
                <a:ext uri="{FF2B5EF4-FFF2-40B4-BE49-F238E27FC236}">
                  <a16:creationId xmlns:a16="http://schemas.microsoft.com/office/drawing/2014/main" id="{FE39C5A6-D000-4F68-8942-DD0D6D6F8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178" name="Graphic 78">
              <a:extLst>
                <a:ext uri="{FF2B5EF4-FFF2-40B4-BE49-F238E27FC236}">
                  <a16:creationId xmlns:a16="http://schemas.microsoft.com/office/drawing/2014/main" id="{E89890B6-1232-480B-A1E4-4EE4897F644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6179" name="Graphic 78">
                <a:extLst>
                  <a:ext uri="{FF2B5EF4-FFF2-40B4-BE49-F238E27FC236}">
                    <a16:creationId xmlns:a16="http://schemas.microsoft.com/office/drawing/2014/main" id="{AA2A92B4-DD5E-4659-876C-CEF27D8A3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180" name="Graphic 78">
                <a:extLst>
                  <a:ext uri="{FF2B5EF4-FFF2-40B4-BE49-F238E27FC236}">
                    <a16:creationId xmlns:a16="http://schemas.microsoft.com/office/drawing/2014/main" id="{CB3716F9-57FA-4E55-B926-D141DFDE7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181" name="Graphic 78">
                <a:extLst>
                  <a:ext uri="{FF2B5EF4-FFF2-40B4-BE49-F238E27FC236}">
                    <a16:creationId xmlns:a16="http://schemas.microsoft.com/office/drawing/2014/main" id="{6E65CA48-F624-4AAA-B08C-4D030E798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6182" name="Graphic 78">
                <a:extLst>
                  <a:ext uri="{FF2B5EF4-FFF2-40B4-BE49-F238E27FC236}">
                    <a16:creationId xmlns:a16="http://schemas.microsoft.com/office/drawing/2014/main" id="{5AB96607-3A57-4F71-87E5-C0D546FEB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pic>
        <p:nvPicPr>
          <p:cNvPr id="6146" name="Picture 2">
            <a:extLst>
              <a:ext uri="{FF2B5EF4-FFF2-40B4-BE49-F238E27FC236}">
                <a16:creationId xmlns:a16="http://schemas.microsoft.com/office/drawing/2014/main" id="{E943699C-248A-7AEB-8191-08B0A6B1A5C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10355" y="555615"/>
            <a:ext cx="5606218" cy="5677184"/>
          </a:xfrm>
          <a:prstGeom prst="rect">
            <a:avLst/>
          </a:prstGeom>
          <a:noFill/>
          <a:extLst>
            <a:ext uri="{909E8E84-426E-40DD-AFC4-6F175D3DCCD1}">
              <a14:hiddenFill xmlns:a14="http://schemas.microsoft.com/office/drawing/2010/main">
                <a:solidFill>
                  <a:srgbClr val="FFFFFF"/>
                </a:solidFill>
              </a14:hiddenFill>
            </a:ext>
          </a:extLst>
        </p:spPr>
      </p:pic>
      <p:sp>
        <p:nvSpPr>
          <p:cNvPr id="6184" name="Freeform: Shape 6183">
            <a:extLst>
              <a:ext uri="{FF2B5EF4-FFF2-40B4-BE49-F238E27FC236}">
                <a16:creationId xmlns:a16="http://schemas.microsoft.com/office/drawing/2014/main" id="{286E5E1D-FD49-448F-83C8-E06466BE54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8708"/>
            <a:ext cx="4292956" cy="1249292"/>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186" name="Group 6185">
            <a:extLst>
              <a:ext uri="{FF2B5EF4-FFF2-40B4-BE49-F238E27FC236}">
                <a16:creationId xmlns:a16="http://schemas.microsoft.com/office/drawing/2014/main" id="{D82E7BA0-A7BA-4C61-9D6F-5345A54056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447993" y="5742897"/>
            <a:ext cx="886141" cy="802496"/>
            <a:chOff x="10948005" y="3272152"/>
            <a:chExt cx="868640" cy="786648"/>
          </a:xfrm>
          <a:solidFill>
            <a:schemeClr val="accent6"/>
          </a:solidFill>
        </p:grpSpPr>
        <p:sp>
          <p:nvSpPr>
            <p:cNvPr id="6187" name="Freeform: Shape 6186">
              <a:extLst>
                <a:ext uri="{FF2B5EF4-FFF2-40B4-BE49-F238E27FC236}">
                  <a16:creationId xmlns:a16="http://schemas.microsoft.com/office/drawing/2014/main" id="{B5369E81-3115-4284-995E-F753EB421C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188" name="Freeform: Shape 6187">
              <a:extLst>
                <a:ext uri="{FF2B5EF4-FFF2-40B4-BE49-F238E27FC236}">
                  <a16:creationId xmlns:a16="http://schemas.microsoft.com/office/drawing/2014/main" id="{44729589-1C6A-4995-83DB-3C8AC2B8DE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189" name="Freeform: Shape 6188">
              <a:extLst>
                <a:ext uri="{FF2B5EF4-FFF2-40B4-BE49-F238E27FC236}">
                  <a16:creationId xmlns:a16="http://schemas.microsoft.com/office/drawing/2014/main" id="{7A966D0D-0B99-4534-8150-ECA25F804A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190" name="Graphic 12">
              <a:extLst>
                <a:ext uri="{FF2B5EF4-FFF2-40B4-BE49-F238E27FC236}">
                  <a16:creationId xmlns:a16="http://schemas.microsoft.com/office/drawing/2014/main" id="{7DC8EDF8-9492-4A6B-8050-A6B44F11B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191" name="Graphic 15">
              <a:extLst>
                <a:ext uri="{FF2B5EF4-FFF2-40B4-BE49-F238E27FC236}">
                  <a16:creationId xmlns:a16="http://schemas.microsoft.com/office/drawing/2014/main" id="{13B4EDF3-5414-4F6E-8824-4FDC7BFD5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192" name="Graphic 15">
              <a:extLst>
                <a:ext uri="{FF2B5EF4-FFF2-40B4-BE49-F238E27FC236}">
                  <a16:creationId xmlns:a16="http://schemas.microsoft.com/office/drawing/2014/main" id="{6CE204CE-5738-4712-8E02-CF746C010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193" name="Freeform: Shape 6192">
              <a:extLst>
                <a:ext uri="{FF2B5EF4-FFF2-40B4-BE49-F238E27FC236}">
                  <a16:creationId xmlns:a16="http://schemas.microsoft.com/office/drawing/2014/main" id="{D2369023-4235-4E1E-A424-EA0EA83DE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Rectangle 1">
            <a:extLst>
              <a:ext uri="{FF2B5EF4-FFF2-40B4-BE49-F238E27FC236}">
                <a16:creationId xmlns:a16="http://schemas.microsoft.com/office/drawing/2014/main" id="{72B108CC-203B-5132-5D7D-8F1A868D48AD}"/>
              </a:ext>
            </a:extLst>
          </p:cNvPr>
          <p:cNvSpPr>
            <a:spLocks noChangeArrowheads="1"/>
          </p:cNvSpPr>
          <p:nvPr/>
        </p:nvSpPr>
        <p:spPr bwMode="auto">
          <a:xfrm>
            <a:off x="3074988" y="2454879"/>
            <a:ext cx="15491954" cy="524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U"/>
          </a:p>
        </p:txBody>
      </p:sp>
      <p:sp>
        <p:nvSpPr>
          <p:cNvPr id="5" name="Rectangle 1">
            <a:extLst>
              <a:ext uri="{FF2B5EF4-FFF2-40B4-BE49-F238E27FC236}">
                <a16:creationId xmlns:a16="http://schemas.microsoft.com/office/drawing/2014/main" id="{2BD002CA-A96C-326E-8F8C-23AB673B7EAA}"/>
              </a:ext>
            </a:extLst>
          </p:cNvPr>
          <p:cNvSpPr>
            <a:spLocks noChangeArrowheads="1"/>
          </p:cNvSpPr>
          <p:nvPr/>
        </p:nvSpPr>
        <p:spPr bwMode="auto">
          <a:xfrm>
            <a:off x="2687638" y="279876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Tree>
    <p:extLst>
      <p:ext uri="{BB962C8B-B14F-4D97-AF65-F5344CB8AC3E}">
        <p14:creationId xmlns:p14="http://schemas.microsoft.com/office/powerpoint/2010/main" val="1162142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E661DE4-641F-2D8C-81C6-F42BA4628A68}"/>
            </a:ext>
          </a:extLst>
        </p:cNvPr>
        <p:cNvGrpSpPr/>
        <p:nvPr/>
      </p:nvGrpSpPr>
      <p:grpSpPr>
        <a:xfrm>
          <a:off x="0" y="0"/>
          <a:ext cx="0" cy="0"/>
          <a:chOff x="0" y="0"/>
          <a:chExt cx="0" cy="0"/>
        </a:xfrm>
      </p:grpSpPr>
      <p:sp>
        <p:nvSpPr>
          <p:cNvPr id="6151" name="Freeform: Shape 6150">
            <a:extLst>
              <a:ext uri="{FF2B5EF4-FFF2-40B4-BE49-F238E27FC236}">
                <a16:creationId xmlns:a16="http://schemas.microsoft.com/office/drawing/2014/main" id="{CC681130-30E6-83CB-9F29-F35CDB58EA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153" name="Group 6152">
            <a:extLst>
              <a:ext uri="{FF2B5EF4-FFF2-40B4-BE49-F238E27FC236}">
                <a16:creationId xmlns:a16="http://schemas.microsoft.com/office/drawing/2014/main" id="{9C5B3EB6-81FE-C9A0-DAE0-CDC7C7C85D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6154" name="Freeform: Shape 6153">
              <a:extLst>
                <a:ext uri="{FF2B5EF4-FFF2-40B4-BE49-F238E27FC236}">
                  <a16:creationId xmlns:a16="http://schemas.microsoft.com/office/drawing/2014/main" id="{22C51815-FDA1-4957-5243-F227E13D0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155" name="Freeform: Shape 6154">
              <a:extLst>
                <a:ext uri="{FF2B5EF4-FFF2-40B4-BE49-F238E27FC236}">
                  <a16:creationId xmlns:a16="http://schemas.microsoft.com/office/drawing/2014/main" id="{838E6007-C420-6EA0-5061-711408B778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156" name="Freeform: Shape 6155">
              <a:extLst>
                <a:ext uri="{FF2B5EF4-FFF2-40B4-BE49-F238E27FC236}">
                  <a16:creationId xmlns:a16="http://schemas.microsoft.com/office/drawing/2014/main" id="{044F8DB7-1906-29C2-6EAA-929DD3D0B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157" name="Graphic 12">
              <a:extLst>
                <a:ext uri="{FF2B5EF4-FFF2-40B4-BE49-F238E27FC236}">
                  <a16:creationId xmlns:a16="http://schemas.microsoft.com/office/drawing/2014/main" id="{FF0DEA1F-CBA7-E422-1281-41FC2DA18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158" name="Graphic 15">
              <a:extLst>
                <a:ext uri="{FF2B5EF4-FFF2-40B4-BE49-F238E27FC236}">
                  <a16:creationId xmlns:a16="http://schemas.microsoft.com/office/drawing/2014/main" id="{FE0CDD58-78D5-F966-DFBB-7F11D71A06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159" name="Graphic 15">
              <a:extLst>
                <a:ext uri="{FF2B5EF4-FFF2-40B4-BE49-F238E27FC236}">
                  <a16:creationId xmlns:a16="http://schemas.microsoft.com/office/drawing/2014/main" id="{79601054-5BD7-CC17-1FB4-C0207497F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160" name="Freeform: Shape 6159">
              <a:extLst>
                <a:ext uri="{FF2B5EF4-FFF2-40B4-BE49-F238E27FC236}">
                  <a16:creationId xmlns:a16="http://schemas.microsoft.com/office/drawing/2014/main" id="{11B02F22-BF25-25F8-4E39-1CCDEF2BCE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162" name="Freeform: Shape 6161">
            <a:extLst>
              <a:ext uri="{FF2B5EF4-FFF2-40B4-BE49-F238E27FC236}">
                <a16:creationId xmlns:a16="http://schemas.microsoft.com/office/drawing/2014/main" id="{773A25BB-DDEC-F39E-17F0-E987E138D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164" name="Graphic 78">
            <a:extLst>
              <a:ext uri="{FF2B5EF4-FFF2-40B4-BE49-F238E27FC236}">
                <a16:creationId xmlns:a16="http://schemas.microsoft.com/office/drawing/2014/main" id="{07285DA1-CBC8-A641-4003-3B7A8B9ACB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6165" name="Graphic 78">
              <a:extLst>
                <a:ext uri="{FF2B5EF4-FFF2-40B4-BE49-F238E27FC236}">
                  <a16:creationId xmlns:a16="http://schemas.microsoft.com/office/drawing/2014/main" id="{01235B19-4517-D455-C75A-9B7DADECE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166" name="Graphic 78">
              <a:extLst>
                <a:ext uri="{FF2B5EF4-FFF2-40B4-BE49-F238E27FC236}">
                  <a16:creationId xmlns:a16="http://schemas.microsoft.com/office/drawing/2014/main" id="{40219E92-646C-6D18-6397-B0CC19FC53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6167" name="Graphic 78">
                <a:extLst>
                  <a:ext uri="{FF2B5EF4-FFF2-40B4-BE49-F238E27FC236}">
                    <a16:creationId xmlns:a16="http://schemas.microsoft.com/office/drawing/2014/main" id="{0095B5A6-1E0F-46A9-D5DC-187AC8CAE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168" name="Graphic 78">
                <a:extLst>
                  <a:ext uri="{FF2B5EF4-FFF2-40B4-BE49-F238E27FC236}">
                    <a16:creationId xmlns:a16="http://schemas.microsoft.com/office/drawing/2014/main" id="{E26FB72E-AFE2-3AD2-AA46-89DEBDB5EC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169" name="Graphic 78">
                <a:extLst>
                  <a:ext uri="{FF2B5EF4-FFF2-40B4-BE49-F238E27FC236}">
                    <a16:creationId xmlns:a16="http://schemas.microsoft.com/office/drawing/2014/main" id="{9BC1D2CB-CCD2-9E89-DEA0-9F832F5421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6170" name="Graphic 78">
                <a:extLst>
                  <a:ext uri="{FF2B5EF4-FFF2-40B4-BE49-F238E27FC236}">
                    <a16:creationId xmlns:a16="http://schemas.microsoft.com/office/drawing/2014/main" id="{7D2F4F51-C4EB-772F-CDAF-408DA508B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6172" name="Rectangle 6171">
            <a:extLst>
              <a:ext uri="{FF2B5EF4-FFF2-40B4-BE49-F238E27FC236}">
                <a16:creationId xmlns:a16="http://schemas.microsoft.com/office/drawing/2014/main" id="{429F7AA8-651A-2F4C-9E2E-188AD1AEB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174" name="Freeform: Shape 6173">
            <a:extLst>
              <a:ext uri="{FF2B5EF4-FFF2-40B4-BE49-F238E27FC236}">
                <a16:creationId xmlns:a16="http://schemas.microsoft.com/office/drawing/2014/main" id="{B6290B6D-3217-F6B3-AB78-04BC682DA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839951" cy="1423657"/>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1">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176" name="Graphic 78">
            <a:extLst>
              <a:ext uri="{FF2B5EF4-FFF2-40B4-BE49-F238E27FC236}">
                <a16:creationId xmlns:a16="http://schemas.microsoft.com/office/drawing/2014/main" id="{97D7B885-FCD2-50EC-84C7-54A9918C3A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6177" name="Graphic 78">
              <a:extLst>
                <a:ext uri="{FF2B5EF4-FFF2-40B4-BE49-F238E27FC236}">
                  <a16:creationId xmlns:a16="http://schemas.microsoft.com/office/drawing/2014/main" id="{67922DC6-A19A-B2DA-B69D-8BE25B524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6178" name="Graphic 78">
              <a:extLst>
                <a:ext uri="{FF2B5EF4-FFF2-40B4-BE49-F238E27FC236}">
                  <a16:creationId xmlns:a16="http://schemas.microsoft.com/office/drawing/2014/main" id="{1D56E6BC-9729-02F0-E98A-7A66F601BD9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6179" name="Graphic 78">
                <a:extLst>
                  <a:ext uri="{FF2B5EF4-FFF2-40B4-BE49-F238E27FC236}">
                    <a16:creationId xmlns:a16="http://schemas.microsoft.com/office/drawing/2014/main" id="{7F90D245-92FC-0FF7-D12F-9F0CC5F2C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6180" name="Graphic 78">
                <a:extLst>
                  <a:ext uri="{FF2B5EF4-FFF2-40B4-BE49-F238E27FC236}">
                    <a16:creationId xmlns:a16="http://schemas.microsoft.com/office/drawing/2014/main" id="{DDF640C8-8A05-F3C8-4165-9B9073D06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6181" name="Graphic 78">
                <a:extLst>
                  <a:ext uri="{FF2B5EF4-FFF2-40B4-BE49-F238E27FC236}">
                    <a16:creationId xmlns:a16="http://schemas.microsoft.com/office/drawing/2014/main" id="{67CCE160-DFB3-25AA-972C-E3C8A372E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6182" name="Graphic 78">
                <a:extLst>
                  <a:ext uri="{FF2B5EF4-FFF2-40B4-BE49-F238E27FC236}">
                    <a16:creationId xmlns:a16="http://schemas.microsoft.com/office/drawing/2014/main" id="{90B72BA1-5B6C-4E38-9811-717B2C318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6184" name="Freeform: Shape 6183">
            <a:extLst>
              <a:ext uri="{FF2B5EF4-FFF2-40B4-BE49-F238E27FC236}">
                <a16:creationId xmlns:a16="http://schemas.microsoft.com/office/drawing/2014/main" id="{07DA382E-F3A0-9915-D9BB-8EFF3EF5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899042" y="5608708"/>
            <a:ext cx="4292956" cy="1249292"/>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186" name="Group 6185">
            <a:extLst>
              <a:ext uri="{FF2B5EF4-FFF2-40B4-BE49-F238E27FC236}">
                <a16:creationId xmlns:a16="http://schemas.microsoft.com/office/drawing/2014/main" id="{890D0B65-B7BF-305A-B5AF-E00644E316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447993" y="5742897"/>
            <a:ext cx="886141" cy="802496"/>
            <a:chOff x="10948005" y="3272152"/>
            <a:chExt cx="868640" cy="786648"/>
          </a:xfrm>
          <a:solidFill>
            <a:schemeClr val="accent6"/>
          </a:solidFill>
        </p:grpSpPr>
        <p:sp>
          <p:nvSpPr>
            <p:cNvPr id="6187" name="Freeform: Shape 6186">
              <a:extLst>
                <a:ext uri="{FF2B5EF4-FFF2-40B4-BE49-F238E27FC236}">
                  <a16:creationId xmlns:a16="http://schemas.microsoft.com/office/drawing/2014/main" id="{B7593B63-AD83-483E-846F-D5A2EA64D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188" name="Freeform: Shape 6187">
              <a:extLst>
                <a:ext uri="{FF2B5EF4-FFF2-40B4-BE49-F238E27FC236}">
                  <a16:creationId xmlns:a16="http://schemas.microsoft.com/office/drawing/2014/main" id="{450332BF-1B4C-38D5-E0BE-80A671EBE0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189" name="Freeform: Shape 6188">
              <a:extLst>
                <a:ext uri="{FF2B5EF4-FFF2-40B4-BE49-F238E27FC236}">
                  <a16:creationId xmlns:a16="http://schemas.microsoft.com/office/drawing/2014/main" id="{C4D3813E-89AF-493A-F266-1798CFD25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6190" name="Graphic 12">
              <a:extLst>
                <a:ext uri="{FF2B5EF4-FFF2-40B4-BE49-F238E27FC236}">
                  <a16:creationId xmlns:a16="http://schemas.microsoft.com/office/drawing/2014/main" id="{6932FB85-66AE-F42C-A445-2AF977FCF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6191" name="Graphic 15">
              <a:extLst>
                <a:ext uri="{FF2B5EF4-FFF2-40B4-BE49-F238E27FC236}">
                  <a16:creationId xmlns:a16="http://schemas.microsoft.com/office/drawing/2014/main" id="{8B47A31D-5EA3-AC10-6804-AEB441CF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192" name="Graphic 15">
              <a:extLst>
                <a:ext uri="{FF2B5EF4-FFF2-40B4-BE49-F238E27FC236}">
                  <a16:creationId xmlns:a16="http://schemas.microsoft.com/office/drawing/2014/main" id="{93AFA2F8-3E33-73E7-33EB-64F22B9710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6193" name="Freeform: Shape 6192">
              <a:extLst>
                <a:ext uri="{FF2B5EF4-FFF2-40B4-BE49-F238E27FC236}">
                  <a16:creationId xmlns:a16="http://schemas.microsoft.com/office/drawing/2014/main" id="{EADC9759-D023-AF17-417B-D34A300B4F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Rectangle 1">
            <a:extLst>
              <a:ext uri="{FF2B5EF4-FFF2-40B4-BE49-F238E27FC236}">
                <a16:creationId xmlns:a16="http://schemas.microsoft.com/office/drawing/2014/main" id="{E806091E-4DC1-ED23-49B2-D805A909EDDE}"/>
              </a:ext>
            </a:extLst>
          </p:cNvPr>
          <p:cNvSpPr>
            <a:spLocks noChangeArrowheads="1"/>
          </p:cNvSpPr>
          <p:nvPr/>
        </p:nvSpPr>
        <p:spPr bwMode="auto">
          <a:xfrm>
            <a:off x="3074988" y="2454879"/>
            <a:ext cx="15491954" cy="524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AU"/>
          </a:p>
        </p:txBody>
      </p:sp>
      <p:sp>
        <p:nvSpPr>
          <p:cNvPr id="4" name="TextBox 3">
            <a:extLst>
              <a:ext uri="{FF2B5EF4-FFF2-40B4-BE49-F238E27FC236}">
                <a16:creationId xmlns:a16="http://schemas.microsoft.com/office/drawing/2014/main" id="{71BCC99F-4A76-3521-F875-8FEF6C26A50B}"/>
              </a:ext>
            </a:extLst>
          </p:cNvPr>
          <p:cNvSpPr txBox="1"/>
          <p:nvPr/>
        </p:nvSpPr>
        <p:spPr>
          <a:xfrm>
            <a:off x="1287699" y="247680"/>
            <a:ext cx="9281604" cy="553998"/>
          </a:xfrm>
          <a:prstGeom prst="rect">
            <a:avLst/>
          </a:prstGeom>
          <a:noFill/>
        </p:spPr>
        <p:txBody>
          <a:bodyPr wrap="square">
            <a:spAutoFit/>
          </a:bodyPr>
          <a:lstStyle/>
          <a:p>
            <a:pPr algn="ctr"/>
            <a:r>
              <a:rPr lang="en-US" sz="3000" b="1" dirty="0">
                <a:latin typeface="Times New Roman" panose="02020603050405020304" pitchFamily="18" charset="0"/>
                <a:cs typeface="Times New Roman" panose="02020603050405020304" pitchFamily="18" charset="0"/>
              </a:rPr>
              <a:t>ĐÁNH GIÁ VÀ HƯỚNG PHÁT TRIỂN</a:t>
            </a:r>
            <a:endParaRPr lang="en-AU" sz="3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6C0B44E-0820-3C2D-152C-F3A9A24E1DEA}"/>
              </a:ext>
            </a:extLst>
          </p:cNvPr>
          <p:cNvSpPr txBox="1"/>
          <p:nvPr/>
        </p:nvSpPr>
        <p:spPr>
          <a:xfrm>
            <a:off x="1157837" y="1547588"/>
            <a:ext cx="9281604" cy="2739211"/>
          </a:xfrm>
          <a:prstGeom prst="rect">
            <a:avLst/>
          </a:prstGeom>
          <a:noFill/>
        </p:spPr>
        <p:txBody>
          <a:bodyPr wrap="square">
            <a:spAutoFit/>
          </a:bodyPr>
          <a:lstStyle/>
          <a:p>
            <a:pPr indent="457200" algn="just" rtl="0">
              <a:spcBef>
                <a:spcPts val="1200"/>
              </a:spcBef>
              <a:spcAft>
                <a:spcPts val="1200"/>
              </a:spcAft>
              <a:buNone/>
            </a:pPr>
            <a:r>
              <a:rPr lang="vi-VN" sz="1800" b="0" i="0" u="none" strike="noStrike" dirty="0">
                <a:solidFill>
                  <a:srgbClr val="000000"/>
                </a:solidFill>
                <a:effectLst/>
                <a:latin typeface="Times New Roman" panose="02020603050405020304" pitchFamily="18" charset="0"/>
              </a:rPr>
              <a:t>Trong tương lai, hệ thống quản lý nhà xe thông minh có thể được phát triển theo nhiều hướng nhằm nâng cao độ chính xác, tính ổn định và khả năng xử lý trong các tình huống phức tạp. Trước hết, mô hình AI hiện tại chỉ có khả năng phân loại xe máy và ô tô dựa trên ảnh tĩnh. Để cải thiện điều này, có thể tích hợp các kỹ thuật AI nâng cao hơn như phát hiện đối tượng (</a:t>
            </a:r>
            <a:r>
              <a:rPr lang="vi-VN" sz="1800" b="0" i="0" u="none" strike="noStrike" dirty="0" err="1">
                <a:solidFill>
                  <a:srgbClr val="000000"/>
                </a:solidFill>
                <a:effectLst/>
                <a:latin typeface="Times New Roman" panose="02020603050405020304" pitchFamily="18" charset="0"/>
              </a:rPr>
              <a:t>object</a:t>
            </a:r>
            <a:r>
              <a:rPr lang="vi-VN" sz="1800" b="0" i="0" u="none" strike="noStrike" dirty="0">
                <a:solidFill>
                  <a:srgbClr val="000000"/>
                </a:solidFill>
                <a:effectLst/>
                <a:latin typeface="Times New Roman" panose="02020603050405020304" pitchFamily="18" charset="0"/>
              </a:rPr>
              <a:t> </a:t>
            </a:r>
            <a:r>
              <a:rPr lang="vi-VN" sz="1800" b="0" i="0" u="none" strike="noStrike" dirty="0" err="1">
                <a:solidFill>
                  <a:srgbClr val="000000"/>
                </a:solidFill>
                <a:effectLst/>
                <a:latin typeface="Times New Roman" panose="02020603050405020304" pitchFamily="18" charset="0"/>
              </a:rPr>
              <a:t>detection</a:t>
            </a:r>
            <a:r>
              <a:rPr lang="vi-VN" sz="1800" b="0" i="0" u="none" strike="noStrike" dirty="0">
                <a:solidFill>
                  <a:srgbClr val="000000"/>
                </a:solidFill>
                <a:effectLst/>
                <a:latin typeface="Times New Roman" panose="02020603050405020304" pitchFamily="18" charset="0"/>
              </a:rPr>
              <a:t>) và theo dõi vật thể (</a:t>
            </a:r>
            <a:r>
              <a:rPr lang="vi-VN" sz="1800" b="0" i="0" u="none" strike="noStrike" dirty="0" err="1">
                <a:solidFill>
                  <a:srgbClr val="000000"/>
                </a:solidFill>
                <a:effectLst/>
                <a:latin typeface="Times New Roman" panose="02020603050405020304" pitchFamily="18" charset="0"/>
              </a:rPr>
              <a:t>object</a:t>
            </a:r>
            <a:r>
              <a:rPr lang="vi-VN" sz="1800" b="0" i="0" u="none" strike="noStrike" dirty="0">
                <a:solidFill>
                  <a:srgbClr val="000000"/>
                </a:solidFill>
                <a:effectLst/>
                <a:latin typeface="Times New Roman" panose="02020603050405020304" pitchFamily="18" charset="0"/>
              </a:rPr>
              <a:t> </a:t>
            </a:r>
            <a:r>
              <a:rPr lang="vi-VN" sz="1800" b="0" i="0" u="none" strike="noStrike" dirty="0" err="1">
                <a:solidFill>
                  <a:srgbClr val="000000"/>
                </a:solidFill>
                <a:effectLst/>
                <a:latin typeface="Times New Roman" panose="02020603050405020304" pitchFamily="18" charset="0"/>
              </a:rPr>
              <a:t>tracking</a:t>
            </a:r>
            <a:r>
              <a:rPr lang="vi-VN" sz="1800" b="0" i="0" u="none" strike="noStrike" dirty="0">
                <a:solidFill>
                  <a:srgbClr val="000000"/>
                </a:solidFill>
                <a:effectLst/>
                <a:latin typeface="Times New Roman" panose="02020603050405020304" pitchFamily="18" charset="0"/>
              </a:rPr>
              <a:t>). Những kỹ thuật này sẽ giúp hệ thống xác định chính xác vị trí từng phương tiện, xử lý tốt hơn trong các tình huống có nhiều xe xuất hiện cùng lúc và tránh nhận sai đối tượng cần ưu tiên (xe vào hoặc xe ra).</a:t>
            </a:r>
            <a:endParaRPr lang="vi-VN" b="0" dirty="0">
              <a:effectLst/>
            </a:endParaRPr>
          </a:p>
          <a:p>
            <a:pPr>
              <a:buNone/>
            </a:pPr>
            <a:br>
              <a:rPr lang="vi-VN" dirty="0"/>
            </a:br>
            <a:endParaRPr lang="en-AU" dirty="0"/>
          </a:p>
        </p:txBody>
      </p:sp>
    </p:spTree>
    <p:extLst>
      <p:ext uri="{BB962C8B-B14F-4D97-AF65-F5344CB8AC3E}">
        <p14:creationId xmlns:p14="http://schemas.microsoft.com/office/powerpoint/2010/main" val="1221516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0378E-FD47-AB93-4C6E-6E88C8CC36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C51107-CB6E-ADB4-C98C-9C499631C5C9}"/>
              </a:ext>
            </a:extLst>
          </p:cNvPr>
          <p:cNvSpPr>
            <a:spLocks noGrp="1"/>
          </p:cNvSpPr>
          <p:nvPr>
            <p:ph type="title"/>
          </p:nvPr>
        </p:nvSpPr>
        <p:spPr>
          <a:xfrm>
            <a:off x="2694038" y="6453"/>
            <a:ext cx="6487301" cy="680062"/>
          </a:xfrm>
        </p:spPr>
        <p:txBody>
          <a:bodyPr>
            <a:noAutofit/>
          </a:bodyPr>
          <a:lstStyle/>
          <a:p>
            <a:pPr algn="ctr"/>
            <a:r>
              <a:rPr lang="en-US" sz="4000" b="1" i="0" dirty="0">
                <a:latin typeface="Times New Roman" panose="02020603050405020304" pitchFamily="18" charset="0"/>
                <a:cs typeface="Times New Roman" panose="02020603050405020304" pitchFamily="18" charset="0"/>
              </a:rPr>
              <a:t>GIỚI THIỆU ĐỀ TÀI</a:t>
            </a:r>
            <a:endParaRPr lang="vi-VN" sz="4000" b="1" i="0" dirty="0"/>
          </a:p>
        </p:txBody>
      </p:sp>
      <p:pic>
        <p:nvPicPr>
          <p:cNvPr id="4" name="Picture 3" descr="A close-up of a logo&#10;&#10;Description automatically generated">
            <a:extLst>
              <a:ext uri="{FF2B5EF4-FFF2-40B4-BE49-F238E27FC236}">
                <a16:creationId xmlns:a16="http://schemas.microsoft.com/office/drawing/2014/main" id="{5D2FEAF8-F72C-5DA8-88CD-CA415829B4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437" y="6261865"/>
            <a:ext cx="4050183" cy="641352"/>
          </a:xfrm>
          <a:prstGeom prst="rect">
            <a:avLst/>
          </a:prstGeom>
          <a:ln>
            <a:noFill/>
          </a:ln>
          <a:effectLst>
            <a:softEdge rad="112500"/>
          </a:effectLst>
        </p:spPr>
      </p:pic>
      <p:sp>
        <p:nvSpPr>
          <p:cNvPr id="6" name="TextBox 5">
            <a:extLst>
              <a:ext uri="{FF2B5EF4-FFF2-40B4-BE49-F238E27FC236}">
                <a16:creationId xmlns:a16="http://schemas.microsoft.com/office/drawing/2014/main" id="{CF62A989-7B14-20C1-CA56-09A26B5F4F8D}"/>
              </a:ext>
            </a:extLst>
          </p:cNvPr>
          <p:cNvSpPr txBox="1"/>
          <p:nvPr/>
        </p:nvSpPr>
        <p:spPr>
          <a:xfrm>
            <a:off x="0" y="725844"/>
            <a:ext cx="6327058" cy="553998"/>
          </a:xfrm>
          <a:prstGeom prst="rect">
            <a:avLst/>
          </a:prstGeom>
          <a:noFill/>
        </p:spPr>
        <p:txBody>
          <a:bodyPr wrap="square">
            <a:spAutoFit/>
          </a:bodyPr>
          <a:lstStyle/>
          <a:p>
            <a:r>
              <a:rPr lang="vi-VN" sz="3000" b="1" i="0" u="none" strike="noStrike" dirty="0">
                <a:solidFill>
                  <a:srgbClr val="000000"/>
                </a:solidFill>
                <a:effectLst/>
                <a:latin typeface="Times New Roman" panose="02020603050405020304" pitchFamily="18" charset="0"/>
              </a:rPr>
              <a:t> </a:t>
            </a:r>
            <a:r>
              <a:rPr lang="en-US" sz="3000" b="1" i="0" u="none" strike="noStrike" dirty="0" err="1">
                <a:solidFill>
                  <a:srgbClr val="000000"/>
                </a:solidFill>
                <a:effectLst/>
                <a:latin typeface="Times New Roman" panose="02020603050405020304" pitchFamily="18" charset="0"/>
              </a:rPr>
              <a:t>Tổng</a:t>
            </a:r>
            <a:r>
              <a:rPr lang="en-US" sz="3000" b="1" i="0" u="none" strike="noStrike" dirty="0">
                <a:solidFill>
                  <a:srgbClr val="000000"/>
                </a:solidFill>
                <a:effectLst/>
                <a:latin typeface="Times New Roman" panose="02020603050405020304" pitchFamily="18" charset="0"/>
              </a:rPr>
              <a:t> </a:t>
            </a:r>
            <a:r>
              <a:rPr lang="en-US" sz="3000" b="1" i="0" u="none" strike="noStrike" dirty="0" err="1">
                <a:solidFill>
                  <a:srgbClr val="000000"/>
                </a:solidFill>
                <a:effectLst/>
                <a:latin typeface="Times New Roman" panose="02020603050405020304" pitchFamily="18" charset="0"/>
              </a:rPr>
              <a:t>quan</a:t>
            </a:r>
            <a:r>
              <a:rPr lang="en-US" sz="3000" b="1" i="0" u="none" strike="noStrike" dirty="0">
                <a:solidFill>
                  <a:srgbClr val="000000"/>
                </a:solidFill>
                <a:effectLst/>
                <a:latin typeface="Times New Roman" panose="02020603050405020304" pitchFamily="18" charset="0"/>
              </a:rPr>
              <a:t> </a:t>
            </a:r>
            <a:r>
              <a:rPr lang="en-US" sz="3000" b="1" i="0" u="none" strike="noStrike" dirty="0" err="1">
                <a:solidFill>
                  <a:srgbClr val="000000"/>
                </a:solidFill>
                <a:effectLst/>
                <a:latin typeface="Times New Roman" panose="02020603050405020304" pitchFamily="18" charset="0"/>
              </a:rPr>
              <a:t>về</a:t>
            </a:r>
            <a:r>
              <a:rPr lang="en-US" sz="3000" b="1" i="0" u="none" strike="noStrike" dirty="0">
                <a:solidFill>
                  <a:srgbClr val="000000"/>
                </a:solidFill>
                <a:effectLst/>
                <a:latin typeface="Times New Roman" panose="02020603050405020304" pitchFamily="18" charset="0"/>
              </a:rPr>
              <a:t> </a:t>
            </a:r>
            <a:r>
              <a:rPr lang="en-US" sz="3000" b="1" i="0" u="none" strike="noStrike" dirty="0" err="1">
                <a:solidFill>
                  <a:srgbClr val="000000"/>
                </a:solidFill>
                <a:effectLst/>
                <a:latin typeface="Times New Roman" panose="02020603050405020304" pitchFamily="18" charset="0"/>
              </a:rPr>
              <a:t>đề</a:t>
            </a:r>
            <a:r>
              <a:rPr lang="en-US" sz="3000" b="1" i="0" u="none" strike="noStrike" dirty="0">
                <a:solidFill>
                  <a:srgbClr val="000000"/>
                </a:solidFill>
                <a:effectLst/>
                <a:latin typeface="Times New Roman" panose="02020603050405020304" pitchFamily="18" charset="0"/>
              </a:rPr>
              <a:t> </a:t>
            </a:r>
            <a:r>
              <a:rPr lang="en-US" sz="3000" b="1" i="0" u="none" strike="noStrike" dirty="0" err="1">
                <a:solidFill>
                  <a:srgbClr val="000000"/>
                </a:solidFill>
                <a:effectLst/>
                <a:latin typeface="Times New Roman" panose="02020603050405020304" pitchFamily="18" charset="0"/>
              </a:rPr>
              <a:t>tài</a:t>
            </a:r>
            <a:endParaRPr lang="en-AU" sz="3000" dirty="0"/>
          </a:p>
        </p:txBody>
      </p:sp>
      <p:sp>
        <p:nvSpPr>
          <p:cNvPr id="11" name="TextBox 10">
            <a:extLst>
              <a:ext uri="{FF2B5EF4-FFF2-40B4-BE49-F238E27FC236}">
                <a16:creationId xmlns:a16="http://schemas.microsoft.com/office/drawing/2014/main" id="{A8221634-45CE-B68E-8D10-ACA28EFCF02D}"/>
              </a:ext>
            </a:extLst>
          </p:cNvPr>
          <p:cNvSpPr txBox="1"/>
          <p:nvPr/>
        </p:nvSpPr>
        <p:spPr>
          <a:xfrm>
            <a:off x="196403" y="1428452"/>
            <a:ext cx="4327491" cy="4278094"/>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Bãi đỗ xe thông minh (</a:t>
            </a:r>
            <a:r>
              <a:rPr lang="vi-VN" dirty="0" err="1">
                <a:latin typeface="Times New Roman" panose="02020603050405020304" pitchFamily="18" charset="0"/>
                <a:cs typeface="Times New Roman" panose="02020603050405020304" pitchFamily="18" charset="0"/>
              </a:rPr>
              <a:t>Smart</a:t>
            </a:r>
            <a:r>
              <a:rPr lang="vi-VN" dirty="0">
                <a:latin typeface="Times New Roman" panose="02020603050405020304" pitchFamily="18" charset="0"/>
                <a:cs typeface="Times New Roman" panose="02020603050405020304" pitchFamily="18" charset="0"/>
              </a:rPr>
              <a:t> </a:t>
            </a:r>
            <a:r>
              <a:rPr lang="vi-VN" dirty="0" err="1">
                <a:latin typeface="Times New Roman" panose="02020603050405020304" pitchFamily="18" charset="0"/>
                <a:cs typeface="Times New Roman" panose="02020603050405020304" pitchFamily="18" charset="0"/>
              </a:rPr>
              <a:t>Parking</a:t>
            </a:r>
            <a:r>
              <a:rPr lang="vi-VN" dirty="0">
                <a:latin typeface="Times New Roman" panose="02020603050405020304" pitchFamily="18" charset="0"/>
                <a:cs typeface="Times New Roman" panose="02020603050405020304" pitchFamily="18" charset="0"/>
              </a:rPr>
              <a:t>) là một hệ thống ứng dụng công nghệ hiện đại như cảm biến </a:t>
            </a:r>
            <a:r>
              <a:rPr lang="vi-VN" dirty="0" err="1">
                <a:latin typeface="Times New Roman" panose="02020603050405020304" pitchFamily="18" charset="0"/>
                <a:cs typeface="Times New Roman" panose="02020603050405020304" pitchFamily="18" charset="0"/>
              </a:rPr>
              <a:t>IoT</a:t>
            </a:r>
            <a:r>
              <a:rPr lang="vi-VN" dirty="0">
                <a:latin typeface="Times New Roman" panose="02020603050405020304" pitchFamily="18" charset="0"/>
                <a:cs typeface="Times New Roman" panose="02020603050405020304" pitchFamily="18" charset="0"/>
              </a:rPr>
              <a:t>, vi điều khiển, </a:t>
            </a:r>
            <a:r>
              <a:rPr lang="vi-VN" dirty="0" err="1">
                <a:latin typeface="Times New Roman" panose="02020603050405020304" pitchFamily="18" charset="0"/>
                <a:cs typeface="Times New Roman" panose="02020603050405020304" pitchFamily="18" charset="0"/>
              </a:rPr>
              <a:t>camera</a:t>
            </a:r>
            <a:r>
              <a:rPr lang="vi-VN" dirty="0">
                <a:latin typeface="Times New Roman" panose="02020603050405020304" pitchFamily="18" charset="0"/>
                <a:cs typeface="Times New Roman" panose="02020603050405020304" pitchFamily="18" charset="0"/>
              </a:rPr>
              <a:t>, phần mềm điều khiển và kết nối không dây nhằm quản lý, giám sát và tối ưu hoạt động đỗ xe một cách tự động, chính xác và hiệu quả.</a:t>
            </a:r>
            <a:endParaRPr lang="en-US" dirty="0">
              <a:latin typeface="Times New Roman" panose="02020603050405020304" pitchFamily="18" charset="0"/>
              <a:cs typeface="Times New Roman" panose="02020603050405020304" pitchFamily="18" charset="0"/>
            </a:endParaRPr>
          </a:p>
          <a:p>
            <a:endParaRPr lang="vi-VN" sz="2000"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    Hệ thống này có khả năng phát hiện chỗ đỗ xe còn trống, dẫn đường người lái xe đến vị trí phù hợp, và tự động kiểm soát phương tiện ra vào, giúp giảm thời gian tìm chỗ đỗ, tiết kiệm không gian, nâng cao an ninh và góp phần giảm ùn tắc giao thông trong đô thị.</a:t>
            </a:r>
            <a:endParaRPr lang="en-AU"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7F9B8EB8-9C34-462F-4ABC-8BEA4A3C87FF}"/>
              </a:ext>
            </a:extLst>
          </p:cNvPr>
          <p:cNvSpPr txBox="1"/>
          <p:nvPr/>
        </p:nvSpPr>
        <p:spPr>
          <a:xfrm>
            <a:off x="7254491" y="5655691"/>
            <a:ext cx="6120580" cy="369332"/>
          </a:xfrm>
          <a:prstGeom prst="rect">
            <a:avLst/>
          </a:prstGeom>
          <a:noFill/>
        </p:spPr>
        <p:txBody>
          <a:bodyPr wrap="square">
            <a:spAutoFit/>
          </a:bodyPr>
          <a:lstStyle/>
          <a:p>
            <a:r>
              <a:rPr lang="en-AU" i="1" dirty="0" err="1">
                <a:latin typeface="Times New Roman" panose="02020603050405020304" pitchFamily="18" charset="0"/>
                <a:cs typeface="Times New Roman" panose="02020603050405020304" pitchFamily="18" charset="0"/>
              </a:rPr>
              <a:t>bãi</a:t>
            </a:r>
            <a:r>
              <a:rPr lang="en-AU" i="1" dirty="0">
                <a:latin typeface="Times New Roman" panose="02020603050405020304" pitchFamily="18" charset="0"/>
                <a:cs typeface="Times New Roman" panose="02020603050405020304" pitchFamily="18" charset="0"/>
              </a:rPr>
              <a:t> </a:t>
            </a:r>
            <a:r>
              <a:rPr lang="en-AU" i="1" dirty="0" err="1">
                <a:latin typeface="Times New Roman" panose="02020603050405020304" pitchFamily="18" charset="0"/>
                <a:cs typeface="Times New Roman" panose="02020603050405020304" pitchFamily="18" charset="0"/>
              </a:rPr>
              <a:t>đỗ</a:t>
            </a:r>
            <a:r>
              <a:rPr lang="en-AU" i="1" dirty="0">
                <a:latin typeface="Times New Roman" panose="02020603050405020304" pitchFamily="18" charset="0"/>
                <a:cs typeface="Times New Roman" panose="02020603050405020304" pitchFamily="18" charset="0"/>
              </a:rPr>
              <a:t> </a:t>
            </a:r>
            <a:r>
              <a:rPr lang="en-AU" i="1" dirty="0" err="1">
                <a:latin typeface="Times New Roman" panose="02020603050405020304" pitchFamily="18" charset="0"/>
                <a:cs typeface="Times New Roman" panose="02020603050405020304" pitchFamily="18" charset="0"/>
              </a:rPr>
              <a:t>xe</a:t>
            </a:r>
            <a:r>
              <a:rPr lang="en-AU" i="1" dirty="0">
                <a:latin typeface="Times New Roman" panose="02020603050405020304" pitchFamily="18" charset="0"/>
                <a:cs typeface="Times New Roman" panose="02020603050405020304" pitchFamily="18" charset="0"/>
              </a:rPr>
              <a:t> </a:t>
            </a:r>
            <a:r>
              <a:rPr lang="en-AU" i="1" dirty="0" err="1">
                <a:latin typeface="Times New Roman" panose="02020603050405020304" pitchFamily="18" charset="0"/>
                <a:cs typeface="Times New Roman" panose="02020603050405020304" pitchFamily="18" charset="0"/>
              </a:rPr>
              <a:t>thông</a:t>
            </a:r>
            <a:r>
              <a:rPr lang="en-AU" i="1" dirty="0">
                <a:latin typeface="Times New Roman" panose="02020603050405020304" pitchFamily="18" charset="0"/>
                <a:cs typeface="Times New Roman" panose="02020603050405020304" pitchFamily="18" charset="0"/>
              </a:rPr>
              <a:t> </a:t>
            </a:r>
            <a:r>
              <a:rPr lang="en-AU" i="1" dirty="0" err="1">
                <a:latin typeface="Times New Roman" panose="02020603050405020304" pitchFamily="18" charset="0"/>
                <a:cs typeface="Times New Roman" panose="02020603050405020304" pitchFamily="18" charset="0"/>
              </a:rPr>
              <a:t>minh</a:t>
            </a:r>
            <a:endParaRPr lang="en-AU" dirty="0">
              <a:latin typeface="Times New Roman" panose="02020603050405020304" pitchFamily="18" charset="0"/>
              <a:cs typeface="Times New Roman" panose="02020603050405020304" pitchFamily="18" charset="0"/>
            </a:endParaRPr>
          </a:p>
        </p:txBody>
      </p:sp>
      <p:pic>
        <p:nvPicPr>
          <p:cNvPr id="2050" name="Picture 2" descr="Cách thức hoạt động của hệ thống bãi đỗ xe thông minh IoT- ATPro">
            <a:extLst>
              <a:ext uri="{FF2B5EF4-FFF2-40B4-BE49-F238E27FC236}">
                <a16:creationId xmlns:a16="http://schemas.microsoft.com/office/drawing/2014/main" id="{98B469A8-BA3B-E3F8-10BC-3862E58EB4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9623" y="1616417"/>
            <a:ext cx="6487301" cy="3499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75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1"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331A0-2BAE-E6A8-DBCB-FBA8A42F0E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5316C8-4C91-B08A-07F1-F811A95F3287}"/>
              </a:ext>
            </a:extLst>
          </p:cNvPr>
          <p:cNvSpPr>
            <a:spLocks noGrp="1"/>
          </p:cNvSpPr>
          <p:nvPr>
            <p:ph type="title"/>
          </p:nvPr>
        </p:nvSpPr>
        <p:spPr>
          <a:xfrm>
            <a:off x="1187570" y="166933"/>
            <a:ext cx="10230928" cy="680062"/>
          </a:xfrm>
        </p:spPr>
        <p:txBody>
          <a:bodyPr>
            <a:noAutofit/>
          </a:bodyPr>
          <a:lstStyle/>
          <a:p>
            <a:pPr algn="ctr"/>
            <a:r>
              <a:rPr lang="en-US" b="1" i="0" dirty="0">
                <a:latin typeface="Times New Roman" panose="02020603050405020304" pitchFamily="18" charset="0"/>
                <a:cs typeface="Times New Roman" panose="02020603050405020304" pitchFamily="18" charset="0"/>
              </a:rPr>
              <a:t>SƠ ĐỒ KHỐI HỆ THỐNG ĐẦY ĐỦ</a:t>
            </a:r>
            <a:endParaRPr lang="vi-VN" b="1" i="0" dirty="0"/>
          </a:p>
        </p:txBody>
      </p:sp>
      <p:pic>
        <p:nvPicPr>
          <p:cNvPr id="4" name="Picture 3" descr="A close-up of a logo&#10;&#10;Description automatically generated">
            <a:extLst>
              <a:ext uri="{FF2B5EF4-FFF2-40B4-BE49-F238E27FC236}">
                <a16:creationId xmlns:a16="http://schemas.microsoft.com/office/drawing/2014/main" id="{5A338271-DE3F-CFB2-D4B4-49A59C32B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437" y="6261865"/>
            <a:ext cx="4050183" cy="641352"/>
          </a:xfrm>
          <a:prstGeom prst="rect">
            <a:avLst/>
          </a:prstGeom>
          <a:ln>
            <a:noFill/>
          </a:ln>
          <a:effectLst>
            <a:softEdge rad="112500"/>
          </a:effectLst>
        </p:spPr>
      </p:pic>
      <p:sp>
        <p:nvSpPr>
          <p:cNvPr id="10" name="TextBox 9">
            <a:extLst>
              <a:ext uri="{FF2B5EF4-FFF2-40B4-BE49-F238E27FC236}">
                <a16:creationId xmlns:a16="http://schemas.microsoft.com/office/drawing/2014/main" id="{821B83FC-7E22-69E3-9F68-7D82C2D1DB41}"/>
              </a:ext>
            </a:extLst>
          </p:cNvPr>
          <p:cNvSpPr txBox="1"/>
          <p:nvPr/>
        </p:nvSpPr>
        <p:spPr>
          <a:xfrm>
            <a:off x="138022" y="1070900"/>
            <a:ext cx="6327058" cy="553998"/>
          </a:xfrm>
          <a:prstGeom prst="rect">
            <a:avLst/>
          </a:prstGeom>
          <a:noFill/>
        </p:spPr>
        <p:txBody>
          <a:bodyPr wrap="square">
            <a:spAutoFit/>
          </a:bodyPr>
          <a:lstStyle/>
          <a:p>
            <a:r>
              <a:rPr lang="en-US" sz="3000" b="1" dirty="0">
                <a:solidFill>
                  <a:srgbClr val="000000"/>
                </a:solidFill>
                <a:latin typeface="Times New Roman" panose="02020603050405020304" pitchFamily="18" charset="0"/>
              </a:rPr>
              <a:t>Nguyên </a:t>
            </a:r>
            <a:r>
              <a:rPr lang="en-US" sz="3000" b="1" dirty="0" err="1">
                <a:solidFill>
                  <a:srgbClr val="000000"/>
                </a:solidFill>
                <a:latin typeface="Times New Roman" panose="02020603050405020304" pitchFamily="18" charset="0"/>
              </a:rPr>
              <a:t>lý</a:t>
            </a:r>
            <a:r>
              <a:rPr lang="en-US" sz="3000" b="1" dirty="0">
                <a:solidFill>
                  <a:srgbClr val="000000"/>
                </a:solidFill>
                <a:latin typeface="Times New Roman" panose="02020603050405020304" pitchFamily="18" charset="0"/>
              </a:rPr>
              <a:t> </a:t>
            </a:r>
            <a:r>
              <a:rPr lang="en-US" sz="3000" b="1" dirty="0" err="1">
                <a:solidFill>
                  <a:srgbClr val="000000"/>
                </a:solidFill>
                <a:latin typeface="Times New Roman" panose="02020603050405020304" pitchFamily="18" charset="0"/>
              </a:rPr>
              <a:t>hoạt</a:t>
            </a:r>
            <a:r>
              <a:rPr lang="en-US" sz="3000" b="1" dirty="0">
                <a:solidFill>
                  <a:srgbClr val="000000"/>
                </a:solidFill>
                <a:latin typeface="Times New Roman" panose="02020603050405020304" pitchFamily="18" charset="0"/>
              </a:rPr>
              <a:t> </a:t>
            </a:r>
            <a:r>
              <a:rPr lang="en-US" sz="3000" b="1" dirty="0" err="1">
                <a:solidFill>
                  <a:srgbClr val="000000"/>
                </a:solidFill>
                <a:latin typeface="Times New Roman" panose="02020603050405020304" pitchFamily="18" charset="0"/>
              </a:rPr>
              <a:t>động</a:t>
            </a:r>
            <a:r>
              <a:rPr lang="en-US" sz="3000" b="1" dirty="0">
                <a:solidFill>
                  <a:srgbClr val="000000"/>
                </a:solidFill>
                <a:latin typeface="Times New Roman" panose="02020603050405020304" pitchFamily="18" charset="0"/>
              </a:rPr>
              <a:t> </a:t>
            </a:r>
            <a:r>
              <a:rPr lang="en-US" sz="3000" b="1" dirty="0" err="1">
                <a:solidFill>
                  <a:srgbClr val="000000"/>
                </a:solidFill>
                <a:latin typeface="Times New Roman" panose="02020603050405020304" pitchFamily="18" charset="0"/>
              </a:rPr>
              <a:t>của</a:t>
            </a:r>
            <a:r>
              <a:rPr lang="en-US" sz="3000" b="1" dirty="0">
                <a:solidFill>
                  <a:srgbClr val="000000"/>
                </a:solidFill>
                <a:latin typeface="Times New Roman" panose="02020603050405020304" pitchFamily="18" charset="0"/>
              </a:rPr>
              <a:t> </a:t>
            </a:r>
            <a:r>
              <a:rPr lang="en-US" sz="3000" b="1" dirty="0" err="1">
                <a:solidFill>
                  <a:srgbClr val="000000"/>
                </a:solidFill>
                <a:latin typeface="Times New Roman" panose="02020603050405020304" pitchFamily="18" charset="0"/>
              </a:rPr>
              <a:t>hệ</a:t>
            </a:r>
            <a:r>
              <a:rPr lang="en-US" sz="3000" b="1" dirty="0">
                <a:solidFill>
                  <a:srgbClr val="000000"/>
                </a:solidFill>
                <a:latin typeface="Times New Roman" panose="02020603050405020304" pitchFamily="18" charset="0"/>
              </a:rPr>
              <a:t> </a:t>
            </a:r>
            <a:r>
              <a:rPr lang="en-US" sz="3000" b="1" dirty="0" err="1">
                <a:solidFill>
                  <a:srgbClr val="000000"/>
                </a:solidFill>
                <a:latin typeface="Times New Roman" panose="02020603050405020304" pitchFamily="18" charset="0"/>
              </a:rPr>
              <a:t>thống</a:t>
            </a:r>
            <a:endParaRPr lang="en-US" sz="3000" b="1" dirty="0">
              <a:solidFill>
                <a:srgbClr val="000000"/>
              </a:solidFill>
              <a:latin typeface="Times New Roman" panose="02020603050405020304" pitchFamily="18" charset="0"/>
            </a:endParaRPr>
          </a:p>
        </p:txBody>
      </p:sp>
      <p:sp>
        <p:nvSpPr>
          <p:cNvPr id="13" name="TextBox 12">
            <a:extLst>
              <a:ext uri="{FF2B5EF4-FFF2-40B4-BE49-F238E27FC236}">
                <a16:creationId xmlns:a16="http://schemas.microsoft.com/office/drawing/2014/main" id="{1F50DE21-F0A5-652B-383E-5B207C78C71F}"/>
              </a:ext>
            </a:extLst>
          </p:cNvPr>
          <p:cNvSpPr txBox="1"/>
          <p:nvPr/>
        </p:nvSpPr>
        <p:spPr>
          <a:xfrm>
            <a:off x="603849" y="1957285"/>
            <a:ext cx="11145328" cy="3600986"/>
          </a:xfrm>
          <a:prstGeom prst="rect">
            <a:avLst/>
          </a:prstGeom>
          <a:noFill/>
        </p:spPr>
        <p:txBody>
          <a:bodyPr wrap="square">
            <a:spAutoFit/>
          </a:bodyPr>
          <a:lstStyle/>
          <a:p>
            <a:pPr indent="457200" rtl="0">
              <a:spcBef>
                <a:spcPts val="1200"/>
              </a:spcBef>
              <a:spcAft>
                <a:spcPts val="1200"/>
              </a:spcAft>
              <a:buNone/>
            </a:pPr>
            <a:r>
              <a:rPr lang="vi-VN" sz="1800" b="0" i="0" u="none" strike="noStrike" dirty="0">
                <a:solidFill>
                  <a:srgbClr val="000000"/>
                </a:solidFill>
                <a:effectLst/>
                <a:latin typeface="Times New Roman" panose="02020603050405020304" pitchFamily="18" charset="0"/>
              </a:rPr>
              <a:t>Hệ thống được xây dựng dựa trên sự kết hợp giữa hai vi điều khiển chính là ESP32-CAM và ESP32 </a:t>
            </a:r>
            <a:r>
              <a:rPr lang="vi-VN" sz="1800" b="0" i="0" u="none" strike="noStrike" dirty="0" err="1">
                <a:solidFill>
                  <a:srgbClr val="000000"/>
                </a:solidFill>
                <a:effectLst/>
                <a:latin typeface="Times New Roman" panose="02020603050405020304" pitchFamily="18" charset="0"/>
              </a:rPr>
              <a:t>DevKit</a:t>
            </a:r>
            <a:r>
              <a:rPr lang="vi-VN" sz="1800" b="0" i="0" u="none" strike="noStrike" dirty="0">
                <a:solidFill>
                  <a:srgbClr val="000000"/>
                </a:solidFill>
                <a:effectLst/>
                <a:latin typeface="Times New Roman" panose="02020603050405020304" pitchFamily="18" charset="0"/>
              </a:rPr>
              <a:t>, cùng các cảm biến và thiết bị ngoại vi. ESP32-CAM có chức năng thu nhận hình ảnh từ </a:t>
            </a:r>
            <a:r>
              <a:rPr lang="vi-VN" sz="1800" b="0" i="0" u="none" strike="noStrike" dirty="0" err="1">
                <a:solidFill>
                  <a:srgbClr val="000000"/>
                </a:solidFill>
                <a:effectLst/>
                <a:latin typeface="Times New Roman" panose="02020603050405020304" pitchFamily="18" charset="0"/>
              </a:rPr>
              <a:t>camera</a:t>
            </a:r>
            <a:r>
              <a:rPr lang="vi-VN" sz="1800" b="0" i="0" u="none" strike="noStrike" dirty="0">
                <a:solidFill>
                  <a:srgbClr val="000000"/>
                </a:solidFill>
                <a:effectLst/>
                <a:latin typeface="Times New Roman" panose="02020603050405020304" pitchFamily="18" charset="0"/>
              </a:rPr>
              <a:t> và xử lý nhận dạng phương tiện bằng khối AI tích hợp. Khi nhận được lệnh “DETECT” từ ESP32 </a:t>
            </a:r>
            <a:r>
              <a:rPr lang="vi-VN" sz="1800" b="0" i="0" u="none" strike="noStrike" dirty="0" err="1">
                <a:solidFill>
                  <a:srgbClr val="000000"/>
                </a:solidFill>
                <a:effectLst/>
                <a:latin typeface="Times New Roman" panose="02020603050405020304" pitchFamily="18" charset="0"/>
              </a:rPr>
              <a:t>DevKit</a:t>
            </a:r>
            <a:r>
              <a:rPr lang="vi-VN" sz="1800" b="0" i="0" u="none" strike="noStrike" dirty="0">
                <a:solidFill>
                  <a:srgbClr val="000000"/>
                </a:solidFill>
                <a:effectLst/>
                <a:latin typeface="Times New Roman" panose="02020603050405020304" pitchFamily="18" charset="0"/>
              </a:rPr>
              <a:t> qua giao tiếp UART, ESP32-CAM sẽ tiến hành nhận dạng hình ảnh và gửi lại kết quả là “XEMAY” hoặc “OTO” tùy vào loại phương tiện.</a:t>
            </a:r>
            <a:endParaRPr lang="vi-VN" b="0" dirty="0">
              <a:effectLst/>
            </a:endParaRPr>
          </a:p>
          <a:p>
            <a:pPr indent="457200" rtl="0">
              <a:spcBef>
                <a:spcPts val="1200"/>
              </a:spcBef>
              <a:spcAft>
                <a:spcPts val="1200"/>
              </a:spcAft>
              <a:buNone/>
            </a:pPr>
            <a:r>
              <a:rPr lang="vi-VN" sz="1800" b="0" i="0" u="none" strike="noStrike" dirty="0">
                <a:solidFill>
                  <a:srgbClr val="000000"/>
                </a:solidFill>
                <a:effectLst/>
                <a:latin typeface="Times New Roman" panose="02020603050405020304" pitchFamily="18" charset="0"/>
              </a:rPr>
              <a:t>ESP32 </a:t>
            </a:r>
            <a:r>
              <a:rPr lang="vi-VN" sz="1800" b="0" i="0" u="none" strike="noStrike" dirty="0" err="1">
                <a:solidFill>
                  <a:srgbClr val="000000"/>
                </a:solidFill>
                <a:effectLst/>
                <a:latin typeface="Times New Roman" panose="02020603050405020304" pitchFamily="18" charset="0"/>
              </a:rPr>
              <a:t>DevKit</a:t>
            </a:r>
            <a:r>
              <a:rPr lang="vi-VN" sz="1800" b="0" i="0" u="none" strike="noStrike" dirty="0">
                <a:solidFill>
                  <a:srgbClr val="000000"/>
                </a:solidFill>
                <a:effectLst/>
                <a:latin typeface="Times New Roman" panose="02020603050405020304" pitchFamily="18" charset="0"/>
              </a:rPr>
              <a:t> giữ vai trò trung tâm điều khiển, vừa giao tiếp với ESP32-CAM qua UART, vừa kết nối với các ngoại vi khác. Thông qua GPIO, ESP32 có thể đọc tín hiệu từ nút nhấn hoặc cảm biến khoảng cách HC-SR04 để phát hiện xe đến gần. Sau khi xác định được loại phương tiện, ESP32 sẽ sử dụng PWM để điều khiển </a:t>
            </a:r>
            <a:r>
              <a:rPr lang="vi-VN" sz="1800" b="0" i="0" u="none" strike="noStrike" dirty="0" err="1">
                <a:solidFill>
                  <a:srgbClr val="000000"/>
                </a:solidFill>
                <a:effectLst/>
                <a:latin typeface="Times New Roman" panose="02020603050405020304" pitchFamily="18" charset="0"/>
              </a:rPr>
              <a:t>servo</a:t>
            </a:r>
            <a:r>
              <a:rPr lang="vi-VN" sz="1800" b="0" i="0" u="none" strike="noStrike" dirty="0">
                <a:solidFill>
                  <a:srgbClr val="000000"/>
                </a:solidFill>
                <a:effectLst/>
                <a:latin typeface="Times New Roman" panose="02020603050405020304" pitchFamily="18" charset="0"/>
              </a:rPr>
              <a:t> mở hoặc đóng cửa tự động. Đồng thời, ESP32 cũng giao tiếp với LCD và DS3231 qua giao thức I2C để hiển thị thông tin như thời gian, số lượng xe trong bãi.</a:t>
            </a:r>
            <a:endParaRPr lang="vi-VN" b="0" dirty="0">
              <a:effectLst/>
            </a:endParaRPr>
          </a:p>
          <a:p>
            <a:pPr>
              <a:buNone/>
            </a:pPr>
            <a:br>
              <a:rPr lang="vi-VN" dirty="0"/>
            </a:br>
            <a:endParaRPr lang="en-AU" dirty="0"/>
          </a:p>
        </p:txBody>
      </p:sp>
    </p:spTree>
    <p:extLst>
      <p:ext uri="{BB962C8B-B14F-4D97-AF65-F5344CB8AC3E}">
        <p14:creationId xmlns:p14="http://schemas.microsoft.com/office/powerpoint/2010/main" val="125606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15D8F-58AA-12D6-2BAB-A39DB4FE4E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6AD5ED-A827-2C6F-E765-727BF7D9902F}"/>
              </a:ext>
            </a:extLst>
          </p:cNvPr>
          <p:cNvSpPr>
            <a:spLocks noGrp="1"/>
          </p:cNvSpPr>
          <p:nvPr>
            <p:ph type="title"/>
          </p:nvPr>
        </p:nvSpPr>
        <p:spPr>
          <a:xfrm>
            <a:off x="1187570" y="166933"/>
            <a:ext cx="10230928" cy="680062"/>
          </a:xfrm>
        </p:spPr>
        <p:txBody>
          <a:bodyPr>
            <a:noAutofit/>
          </a:bodyPr>
          <a:lstStyle/>
          <a:p>
            <a:pPr algn="ctr"/>
            <a:r>
              <a:rPr lang="en-US" b="1" i="0" dirty="0">
                <a:latin typeface="Times New Roman" panose="02020603050405020304" pitchFamily="18" charset="0"/>
                <a:cs typeface="Times New Roman" panose="02020603050405020304" pitchFamily="18" charset="0"/>
              </a:rPr>
              <a:t>SƠ ĐỒ KHỐI HỆ THỐNG ĐẦY ĐỦ</a:t>
            </a:r>
            <a:endParaRPr lang="vi-VN" b="1" i="0" dirty="0"/>
          </a:p>
        </p:txBody>
      </p:sp>
      <p:pic>
        <p:nvPicPr>
          <p:cNvPr id="4" name="Picture 3" descr="A close-up of a logo&#10;&#10;Description automatically generated">
            <a:extLst>
              <a:ext uri="{FF2B5EF4-FFF2-40B4-BE49-F238E27FC236}">
                <a16:creationId xmlns:a16="http://schemas.microsoft.com/office/drawing/2014/main" id="{0F34F841-AAFF-F20F-CFDE-2425B2881D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437" y="6261865"/>
            <a:ext cx="4050183" cy="641352"/>
          </a:xfrm>
          <a:prstGeom prst="rect">
            <a:avLst/>
          </a:prstGeom>
          <a:ln>
            <a:noFill/>
          </a:ln>
          <a:effectLst>
            <a:softEdge rad="112500"/>
          </a:effectLst>
        </p:spPr>
      </p:pic>
      <p:pic>
        <p:nvPicPr>
          <p:cNvPr id="3074" name="Picture 2">
            <a:extLst>
              <a:ext uri="{FF2B5EF4-FFF2-40B4-BE49-F238E27FC236}">
                <a16:creationId xmlns:a16="http://schemas.microsoft.com/office/drawing/2014/main" id="{B265B7AE-7E19-7C9B-8451-67C07246DF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63693" y="1291112"/>
            <a:ext cx="7993115" cy="387244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63BF6B4-8268-309D-7797-6A3BED2D59C5}"/>
              </a:ext>
            </a:extLst>
          </p:cNvPr>
          <p:cNvSpPr txBox="1"/>
          <p:nvPr/>
        </p:nvSpPr>
        <p:spPr>
          <a:xfrm>
            <a:off x="4867454" y="5423004"/>
            <a:ext cx="6094562" cy="369332"/>
          </a:xfrm>
          <a:prstGeom prst="rect">
            <a:avLst/>
          </a:prstGeom>
          <a:noFill/>
        </p:spPr>
        <p:txBody>
          <a:bodyPr wrap="square">
            <a:spAutoFit/>
          </a:bodyPr>
          <a:lstStyle/>
          <a:p>
            <a:r>
              <a:rPr lang="vi-VN" sz="1800" b="0" i="1" u="none" strike="noStrike" dirty="0">
                <a:solidFill>
                  <a:srgbClr val="000000"/>
                </a:solidFill>
                <a:effectLst/>
                <a:latin typeface="Times New Roman" panose="02020603050405020304" pitchFamily="18" charset="0"/>
              </a:rPr>
              <a:t>Sơ đồ khối hệ thống đầy đủ</a:t>
            </a:r>
            <a:endParaRPr lang="en-AU" dirty="0"/>
          </a:p>
        </p:txBody>
      </p:sp>
    </p:spTree>
    <p:extLst>
      <p:ext uri="{BB962C8B-B14F-4D97-AF65-F5344CB8AC3E}">
        <p14:creationId xmlns:p14="http://schemas.microsoft.com/office/powerpoint/2010/main" val="3188850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BF2AD-0EA3-8ABD-3E03-6B93851538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2FBD9B-3231-4987-B351-B9E0CBFE2703}"/>
              </a:ext>
            </a:extLst>
          </p:cNvPr>
          <p:cNvSpPr>
            <a:spLocks noGrp="1"/>
          </p:cNvSpPr>
          <p:nvPr>
            <p:ph type="title"/>
          </p:nvPr>
        </p:nvSpPr>
        <p:spPr>
          <a:xfrm>
            <a:off x="1187570" y="166933"/>
            <a:ext cx="10230928" cy="680062"/>
          </a:xfrm>
        </p:spPr>
        <p:txBody>
          <a:bodyPr>
            <a:noAutofit/>
          </a:bodyPr>
          <a:lstStyle/>
          <a:p>
            <a:pPr algn="ctr"/>
            <a:r>
              <a:rPr lang="en-US" b="1" i="0" dirty="0">
                <a:latin typeface="Times New Roman" panose="02020603050405020304" pitchFamily="18" charset="0"/>
                <a:cs typeface="Times New Roman" panose="02020603050405020304" pitchFamily="18" charset="0"/>
              </a:rPr>
              <a:t>SƠ ĐỒ KHỐI HỆ THỐNG ĐẦY ĐỦ</a:t>
            </a:r>
            <a:endParaRPr lang="vi-VN" b="1" i="0" dirty="0"/>
          </a:p>
        </p:txBody>
      </p:sp>
      <p:pic>
        <p:nvPicPr>
          <p:cNvPr id="4" name="Picture 3" descr="A close-up of a logo&#10;&#10;Description automatically generated">
            <a:extLst>
              <a:ext uri="{FF2B5EF4-FFF2-40B4-BE49-F238E27FC236}">
                <a16:creationId xmlns:a16="http://schemas.microsoft.com/office/drawing/2014/main" id="{ACB69BB5-DC26-DC97-C8E3-FC632A5783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437" y="6261865"/>
            <a:ext cx="4050183" cy="641352"/>
          </a:xfrm>
          <a:prstGeom prst="rect">
            <a:avLst/>
          </a:prstGeom>
          <a:ln>
            <a:noFill/>
          </a:ln>
          <a:effectLst>
            <a:softEdge rad="112500"/>
          </a:effectLst>
        </p:spPr>
      </p:pic>
      <p:sp>
        <p:nvSpPr>
          <p:cNvPr id="5" name="TextBox 4">
            <a:extLst>
              <a:ext uri="{FF2B5EF4-FFF2-40B4-BE49-F238E27FC236}">
                <a16:creationId xmlns:a16="http://schemas.microsoft.com/office/drawing/2014/main" id="{B14B4A94-0447-1720-C816-C8D56074EFEB}"/>
              </a:ext>
            </a:extLst>
          </p:cNvPr>
          <p:cNvSpPr txBox="1"/>
          <p:nvPr/>
        </p:nvSpPr>
        <p:spPr>
          <a:xfrm>
            <a:off x="208472" y="788665"/>
            <a:ext cx="6094562" cy="553998"/>
          </a:xfrm>
          <a:prstGeom prst="rect">
            <a:avLst/>
          </a:prstGeom>
          <a:noFill/>
        </p:spPr>
        <p:txBody>
          <a:bodyPr wrap="square">
            <a:spAutoFit/>
          </a:bodyPr>
          <a:lstStyle/>
          <a:p>
            <a:r>
              <a:rPr lang="vi-VN" sz="3000" b="1" i="0" u="none" strike="noStrike" dirty="0">
                <a:solidFill>
                  <a:srgbClr val="000000"/>
                </a:solidFill>
                <a:effectLst/>
                <a:latin typeface="Times New Roman" panose="02020603050405020304" pitchFamily="18" charset="0"/>
              </a:rPr>
              <a:t>Sơ đồ khối từng nút</a:t>
            </a:r>
            <a:endParaRPr lang="en-AU" sz="3000" b="1" dirty="0"/>
          </a:p>
        </p:txBody>
      </p:sp>
      <p:pic>
        <p:nvPicPr>
          <p:cNvPr id="5122" name="Picture 2">
            <a:extLst>
              <a:ext uri="{FF2B5EF4-FFF2-40B4-BE49-F238E27FC236}">
                <a16:creationId xmlns:a16="http://schemas.microsoft.com/office/drawing/2014/main" id="{C3CC936C-1E90-E034-14ED-BD2FBCAC7B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03331" y="1816389"/>
            <a:ext cx="6029235" cy="322522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CFEE3B8-F7BD-64D7-A6EA-56FF5116B053}"/>
              </a:ext>
            </a:extLst>
          </p:cNvPr>
          <p:cNvSpPr txBox="1"/>
          <p:nvPr/>
        </p:nvSpPr>
        <p:spPr>
          <a:xfrm>
            <a:off x="7705546" y="5249975"/>
            <a:ext cx="6094562" cy="369332"/>
          </a:xfrm>
          <a:prstGeom prst="rect">
            <a:avLst/>
          </a:prstGeom>
          <a:noFill/>
        </p:spPr>
        <p:txBody>
          <a:bodyPr wrap="square">
            <a:spAutoFit/>
          </a:bodyPr>
          <a:lstStyle/>
          <a:p>
            <a:r>
              <a:rPr lang="vi-VN" sz="1800" b="0" i="1" u="none" strike="noStrike" dirty="0">
                <a:solidFill>
                  <a:srgbClr val="000000"/>
                </a:solidFill>
                <a:effectLst/>
                <a:latin typeface="Times New Roman" panose="02020603050405020304" pitchFamily="18" charset="0"/>
              </a:rPr>
              <a:t>Sơ đồ khối nút 1 - ESP32 DEVKIT</a:t>
            </a:r>
            <a:endParaRPr lang="en-AU" dirty="0"/>
          </a:p>
        </p:txBody>
      </p:sp>
      <p:sp>
        <p:nvSpPr>
          <p:cNvPr id="8" name="Rectangle 3">
            <a:extLst>
              <a:ext uri="{FF2B5EF4-FFF2-40B4-BE49-F238E27FC236}">
                <a16:creationId xmlns:a16="http://schemas.microsoft.com/office/drawing/2014/main" id="{C9CC50BF-F744-373D-E7EA-62D8030931B2}"/>
              </a:ext>
            </a:extLst>
          </p:cNvPr>
          <p:cNvSpPr>
            <a:spLocks noChangeArrowheads="1"/>
          </p:cNvSpPr>
          <p:nvPr/>
        </p:nvSpPr>
        <p:spPr bwMode="auto">
          <a:xfrm>
            <a:off x="208472" y="1533573"/>
            <a:ext cx="5184475"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ESP32 DEVKIT</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làm</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trung</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tâm</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xử</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lý</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giao</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tiếp</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với</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thiết</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bị</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ngoại</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ESP32-CAM</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gửi</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dữ</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liệu</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hình</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ảnh</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đã</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phân</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loại</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qua UART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nhận</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dạng</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Giao </a:t>
            </a:r>
            <a:r>
              <a:rPr kumimoji="0" lang="en-US" altLang="en-US" sz="17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tiếp</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cloud</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sử</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giao</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thức</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MQTT</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hỗ</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trợ</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giám</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sát</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điều</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khiển</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từ</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xa.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Cảm</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biến</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MQ-2</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gửi</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tín</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hiệu</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analog </a:t>
            </a:r>
          </a:p>
          <a:p>
            <a:pPr marL="0" marR="0" lvl="0" indent="0" algn="l" defTabSz="914400" rtl="0" eaLnBrk="0" fontAlgn="base" latinLnBrk="0" hangingPunct="0">
              <a:lnSpc>
                <a:spcPct val="100000"/>
              </a:lnSpc>
              <a:spcBef>
                <a:spcPct val="0"/>
              </a:spcBef>
              <a:spcAft>
                <a:spcPct val="0"/>
              </a:spcAft>
              <a:buClrTx/>
              <a:buSzTx/>
              <a:tabLst/>
            </a:pP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ESP32 </a:t>
            </a:r>
            <a:r>
              <a:rPr kumimoji="0" lang="en-US" altLang="en-US" sz="17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xử</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lý</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qua ADC</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phát</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hiện</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nồng</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độ</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khí</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Điều</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khiển</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Servo</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qua </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PWM</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để</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đóng</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mở</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cổng</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vào</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DS3231 (RTC)</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giao</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tiếp</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I2C →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hiển</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thị</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thời</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gian</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trên</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LCD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gửi</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lên</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cloud.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Cảm</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biến</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HC-SR04</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kết</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nối</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GPIO →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đo</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khoảng</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cách</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theo</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thời</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gian</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thực</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phân</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loại</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vào</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7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Nút</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bấm</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dự</a:t>
            </a:r>
            <a:r>
              <a:rPr kumimoji="0" lang="en-US" altLang="en-US" sz="17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phòng</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qua GPIO →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hoạt</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động</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khi</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nhận</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dạng</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lỗi</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hoặc</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không</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khả</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7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dụng</a:t>
            </a:r>
            <a:r>
              <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76097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51886-9164-2E2C-DD1C-7F6CBF5425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DAF1BA-1B04-75A7-A126-03DCA5A4E056}"/>
              </a:ext>
            </a:extLst>
          </p:cNvPr>
          <p:cNvSpPr>
            <a:spLocks noGrp="1"/>
          </p:cNvSpPr>
          <p:nvPr>
            <p:ph type="title"/>
          </p:nvPr>
        </p:nvSpPr>
        <p:spPr>
          <a:xfrm>
            <a:off x="1187570" y="166933"/>
            <a:ext cx="10230928" cy="680062"/>
          </a:xfrm>
        </p:spPr>
        <p:txBody>
          <a:bodyPr>
            <a:noAutofit/>
          </a:bodyPr>
          <a:lstStyle/>
          <a:p>
            <a:pPr algn="ctr"/>
            <a:r>
              <a:rPr lang="en-US" b="1" i="0" dirty="0">
                <a:latin typeface="Times New Roman" panose="02020603050405020304" pitchFamily="18" charset="0"/>
                <a:cs typeface="Times New Roman" panose="02020603050405020304" pitchFamily="18" charset="0"/>
              </a:rPr>
              <a:t>SƠ ĐỒ KHỐI HỆ THỐNG ĐẦY ĐỦ</a:t>
            </a:r>
            <a:endParaRPr lang="vi-VN" b="1" i="0" dirty="0"/>
          </a:p>
        </p:txBody>
      </p:sp>
      <p:pic>
        <p:nvPicPr>
          <p:cNvPr id="4" name="Picture 3" descr="A close-up of a logo&#10;&#10;Description automatically generated">
            <a:extLst>
              <a:ext uri="{FF2B5EF4-FFF2-40B4-BE49-F238E27FC236}">
                <a16:creationId xmlns:a16="http://schemas.microsoft.com/office/drawing/2014/main" id="{8BAC1D2A-932A-A168-5EEF-1B7D27CF25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437" y="6261865"/>
            <a:ext cx="4050183" cy="641352"/>
          </a:xfrm>
          <a:prstGeom prst="rect">
            <a:avLst/>
          </a:prstGeom>
          <a:ln>
            <a:noFill/>
          </a:ln>
          <a:effectLst>
            <a:softEdge rad="112500"/>
          </a:effectLst>
        </p:spPr>
      </p:pic>
      <p:sp>
        <p:nvSpPr>
          <p:cNvPr id="5" name="TextBox 4">
            <a:extLst>
              <a:ext uri="{FF2B5EF4-FFF2-40B4-BE49-F238E27FC236}">
                <a16:creationId xmlns:a16="http://schemas.microsoft.com/office/drawing/2014/main" id="{0314FEF7-0BD1-8CCB-0A34-A161E8189ECE}"/>
              </a:ext>
            </a:extLst>
          </p:cNvPr>
          <p:cNvSpPr txBox="1"/>
          <p:nvPr/>
        </p:nvSpPr>
        <p:spPr>
          <a:xfrm>
            <a:off x="208472" y="788665"/>
            <a:ext cx="6094562" cy="553998"/>
          </a:xfrm>
          <a:prstGeom prst="rect">
            <a:avLst/>
          </a:prstGeom>
          <a:noFill/>
        </p:spPr>
        <p:txBody>
          <a:bodyPr wrap="square">
            <a:spAutoFit/>
          </a:bodyPr>
          <a:lstStyle/>
          <a:p>
            <a:r>
              <a:rPr lang="vi-VN" sz="3000" b="1" i="0" u="none" strike="noStrike" dirty="0">
                <a:solidFill>
                  <a:srgbClr val="000000"/>
                </a:solidFill>
                <a:effectLst/>
                <a:latin typeface="Times New Roman" panose="02020603050405020304" pitchFamily="18" charset="0"/>
              </a:rPr>
              <a:t>Sơ đồ khối từng nút</a:t>
            </a:r>
            <a:endParaRPr lang="en-AU" sz="3000" b="1" dirty="0"/>
          </a:p>
        </p:txBody>
      </p:sp>
      <p:sp>
        <p:nvSpPr>
          <p:cNvPr id="7" name="TextBox 6">
            <a:extLst>
              <a:ext uri="{FF2B5EF4-FFF2-40B4-BE49-F238E27FC236}">
                <a16:creationId xmlns:a16="http://schemas.microsoft.com/office/drawing/2014/main" id="{F4CF9D1E-090D-D8D0-70EF-27EAF309B3F6}"/>
              </a:ext>
            </a:extLst>
          </p:cNvPr>
          <p:cNvSpPr txBox="1"/>
          <p:nvPr/>
        </p:nvSpPr>
        <p:spPr>
          <a:xfrm>
            <a:off x="7519115" y="4754307"/>
            <a:ext cx="6094562" cy="369332"/>
          </a:xfrm>
          <a:prstGeom prst="rect">
            <a:avLst/>
          </a:prstGeom>
          <a:noFill/>
        </p:spPr>
        <p:txBody>
          <a:bodyPr wrap="square">
            <a:spAutoFit/>
          </a:bodyPr>
          <a:lstStyle/>
          <a:p>
            <a:r>
              <a:rPr lang="vi-VN" i="1" dirty="0">
                <a:latin typeface="Times New Roman" panose="02020603050405020304" pitchFamily="18" charset="0"/>
                <a:cs typeface="Times New Roman" panose="02020603050405020304" pitchFamily="18" charset="0"/>
              </a:rPr>
              <a:t>Sơ đồ khối nút 2 - ESP32 CAM</a:t>
            </a:r>
            <a:endParaRPr lang="en-AU" dirty="0">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52BAAB44-127E-61E6-0DA4-3A787484A859}"/>
              </a:ext>
            </a:extLst>
          </p:cNvPr>
          <p:cNvSpPr>
            <a:spLocks noChangeArrowheads="1"/>
          </p:cNvSpPr>
          <p:nvPr/>
        </p:nvSpPr>
        <p:spPr bwMode="auto">
          <a:xfrm>
            <a:off x="208472" y="1468727"/>
            <a:ext cx="609456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vi-VN" dirty="0">
                <a:latin typeface="Times New Roman" panose="02020603050405020304" pitchFamily="18" charset="0"/>
                <a:cs typeface="Times New Roman" panose="02020603050405020304" pitchFamily="18" charset="0"/>
              </a:rPr>
              <a:t>Sơ đồ khối trên mơ tả hoạt động của ESP32 CAM. Tại đây, </a:t>
            </a:r>
            <a:r>
              <a:rPr lang="vi-VN" dirty="0" err="1">
                <a:latin typeface="Times New Roman" panose="02020603050405020304" pitchFamily="18" charset="0"/>
                <a:cs typeface="Times New Roman" panose="02020603050405020304" pitchFamily="18" charset="0"/>
              </a:rPr>
              <a:t>camera</a:t>
            </a:r>
            <a:r>
              <a:rPr lang="vi-VN" dirty="0">
                <a:latin typeface="Times New Roman" panose="02020603050405020304" pitchFamily="18" charset="0"/>
                <a:cs typeface="Times New Roman" panose="02020603050405020304" pitchFamily="18" charset="0"/>
              </a:rPr>
              <a:t> tích hợp trên ESP32-CAM thực hiện nhiệm vụ thu nhận hình ảnh từ môi trường thực tế và truyền vào khối xử lý AI bên trong. Khối AI sẽ phân tích ảnh và nhận dạng các đối tượng như ô tô hoặc xe máy. Khi nhận được lệnh </a:t>
            </a:r>
            <a:r>
              <a:rPr lang="vi-VN" dirty="0" err="1">
                <a:latin typeface="Times New Roman" panose="02020603050405020304" pitchFamily="18" charset="0"/>
                <a:cs typeface="Times New Roman" panose="02020603050405020304" pitchFamily="18" charset="0"/>
              </a:rPr>
              <a:t>request</a:t>
            </a:r>
            <a:r>
              <a:rPr lang="vi-VN" dirty="0">
                <a:latin typeface="Times New Roman" panose="02020603050405020304" pitchFamily="18" charset="0"/>
                <a:cs typeface="Times New Roman" panose="02020603050405020304" pitchFamily="18" charset="0"/>
              </a:rPr>
              <a:t> từ ESP32 thông qua UART, AI sẽ bắt đầu quá trình nhận dạng và đưa ra kết quả nhận dạng là </a:t>
            </a:r>
            <a:r>
              <a:rPr lang="vi-VN" dirty="0" err="1">
                <a:latin typeface="Times New Roman" panose="02020603050405020304" pitchFamily="18" charset="0"/>
                <a:cs typeface="Times New Roman" panose="02020603050405020304" pitchFamily="18" charset="0"/>
              </a:rPr>
              <a:t>car</a:t>
            </a:r>
            <a:r>
              <a:rPr lang="vi-VN" dirty="0">
                <a:latin typeface="Times New Roman" panose="02020603050405020304" pitchFamily="18" charset="0"/>
                <a:cs typeface="Times New Roman" panose="02020603050405020304" pitchFamily="18" charset="0"/>
              </a:rPr>
              <a:t> hoặc </a:t>
            </a:r>
            <a:r>
              <a:rPr lang="vi-VN" dirty="0" err="1">
                <a:latin typeface="Times New Roman" panose="02020603050405020304" pitchFamily="18" charset="0"/>
                <a:cs typeface="Times New Roman" panose="02020603050405020304" pitchFamily="18" charset="0"/>
              </a:rPr>
              <a:t>moto</a:t>
            </a:r>
            <a:r>
              <a:rPr lang="vi-VN"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endParaRPr lang="vi-VN" dirty="0">
              <a:latin typeface="Times New Roman" panose="02020603050405020304" pitchFamily="18" charset="0"/>
              <a:cs typeface="Times New Roman" panose="02020603050405020304" pitchFamily="18" charset="0"/>
            </a:endParaRPr>
          </a:p>
          <a:p>
            <a:r>
              <a:rPr lang="vi-VN" dirty="0">
                <a:latin typeface="Times New Roman" panose="02020603050405020304" pitchFamily="18" charset="0"/>
                <a:cs typeface="Times New Roman" panose="02020603050405020304" pitchFamily="18" charset="0"/>
              </a:rPr>
              <a:t>Từ kết quả nhận dạng được ESP32 CAM sẽ gửi lại kết quả cho ESP32 tức là nút thứ nhất. Toàn bộ quá trình đảm bảo sự phân chia rõ ràng giữa xử lý AI (trên ESP32-CAM) và điều khiển thiết bị (trên ESP32), giúp hệ thống hoạt động hiệu quả và có tính mở rộng cao.</a:t>
            </a:r>
          </a:p>
          <a:p>
            <a:br>
              <a:rPr lang="vi-VN" dirty="0">
                <a:latin typeface="Times New Roman" panose="02020603050405020304" pitchFamily="18" charset="0"/>
                <a:cs typeface="Times New Roman" panose="02020603050405020304" pitchFamily="18" charset="0"/>
              </a:rPr>
            </a:b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146" name="Picture 2">
            <a:extLst>
              <a:ext uri="{FF2B5EF4-FFF2-40B4-BE49-F238E27FC236}">
                <a16:creationId xmlns:a16="http://schemas.microsoft.com/office/drawing/2014/main" id="{62AB178B-C8B9-2876-34A5-38887FF177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38273" y="2103693"/>
            <a:ext cx="5593044" cy="1985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565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2CE62-0457-9A2F-B037-9D1CBAD94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1FDB6C-EA20-CE0F-15DE-F6A8ACF44C93}"/>
              </a:ext>
            </a:extLst>
          </p:cNvPr>
          <p:cNvSpPr>
            <a:spLocks noGrp="1"/>
          </p:cNvSpPr>
          <p:nvPr>
            <p:ph type="title"/>
          </p:nvPr>
        </p:nvSpPr>
        <p:spPr>
          <a:xfrm>
            <a:off x="1187570" y="166933"/>
            <a:ext cx="10230928" cy="680062"/>
          </a:xfrm>
        </p:spPr>
        <p:txBody>
          <a:bodyPr>
            <a:noAutofit/>
          </a:bodyPr>
          <a:lstStyle/>
          <a:p>
            <a:pPr algn="ctr"/>
            <a:r>
              <a:rPr lang="en-US" b="1" i="0" dirty="0">
                <a:latin typeface="Times New Roman" panose="02020603050405020304" pitchFamily="18" charset="0"/>
                <a:cs typeface="Times New Roman" panose="02020603050405020304" pitchFamily="18" charset="0"/>
              </a:rPr>
              <a:t>SƠ ĐỒ KHỐI HỆ THỐNG ĐẦY ĐỦ</a:t>
            </a:r>
            <a:endParaRPr lang="vi-VN" b="1" i="0" dirty="0"/>
          </a:p>
        </p:txBody>
      </p:sp>
      <p:pic>
        <p:nvPicPr>
          <p:cNvPr id="4" name="Picture 3" descr="A close-up of a logo&#10;&#10;Description automatically generated">
            <a:extLst>
              <a:ext uri="{FF2B5EF4-FFF2-40B4-BE49-F238E27FC236}">
                <a16:creationId xmlns:a16="http://schemas.microsoft.com/office/drawing/2014/main" id="{437B2D99-FFD1-814E-2AF2-CCFFB10A95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437" y="6261865"/>
            <a:ext cx="4050183" cy="641352"/>
          </a:xfrm>
          <a:prstGeom prst="rect">
            <a:avLst/>
          </a:prstGeom>
          <a:ln>
            <a:noFill/>
          </a:ln>
          <a:effectLst>
            <a:softEdge rad="112500"/>
          </a:effectLst>
        </p:spPr>
      </p:pic>
      <p:sp>
        <p:nvSpPr>
          <p:cNvPr id="5" name="TextBox 4">
            <a:extLst>
              <a:ext uri="{FF2B5EF4-FFF2-40B4-BE49-F238E27FC236}">
                <a16:creationId xmlns:a16="http://schemas.microsoft.com/office/drawing/2014/main" id="{11A4B557-6A3F-89DA-E563-429A075A623F}"/>
              </a:ext>
            </a:extLst>
          </p:cNvPr>
          <p:cNvSpPr txBox="1"/>
          <p:nvPr/>
        </p:nvSpPr>
        <p:spPr>
          <a:xfrm>
            <a:off x="208472" y="788665"/>
            <a:ext cx="6094562" cy="553998"/>
          </a:xfrm>
          <a:prstGeom prst="rect">
            <a:avLst/>
          </a:prstGeom>
          <a:noFill/>
        </p:spPr>
        <p:txBody>
          <a:bodyPr wrap="square">
            <a:spAutoFit/>
          </a:bodyPr>
          <a:lstStyle/>
          <a:p>
            <a:r>
              <a:rPr lang="vi-VN" sz="3000" b="1" i="0" u="none" strike="noStrike" dirty="0">
                <a:solidFill>
                  <a:srgbClr val="000000"/>
                </a:solidFill>
                <a:effectLst/>
                <a:latin typeface="Times New Roman" panose="02020603050405020304" pitchFamily="18" charset="0"/>
              </a:rPr>
              <a:t>Sơ đồ khối từng nút</a:t>
            </a:r>
            <a:endParaRPr lang="en-AU" sz="3000" b="1" dirty="0"/>
          </a:p>
        </p:txBody>
      </p:sp>
      <p:sp>
        <p:nvSpPr>
          <p:cNvPr id="7" name="TextBox 6">
            <a:extLst>
              <a:ext uri="{FF2B5EF4-FFF2-40B4-BE49-F238E27FC236}">
                <a16:creationId xmlns:a16="http://schemas.microsoft.com/office/drawing/2014/main" id="{A3CC778A-DD1B-A9D7-5595-76212534A000}"/>
              </a:ext>
            </a:extLst>
          </p:cNvPr>
          <p:cNvSpPr txBox="1"/>
          <p:nvPr/>
        </p:nvSpPr>
        <p:spPr>
          <a:xfrm>
            <a:off x="8282595" y="4761703"/>
            <a:ext cx="6094562" cy="369332"/>
          </a:xfrm>
          <a:prstGeom prst="rect">
            <a:avLst/>
          </a:prstGeom>
          <a:noFill/>
        </p:spPr>
        <p:txBody>
          <a:bodyPr wrap="square">
            <a:spAutoFit/>
          </a:bodyPr>
          <a:lstStyle/>
          <a:p>
            <a:r>
              <a:rPr lang="en-US" sz="1800" b="0" i="1" u="none" strike="noStrike" dirty="0">
                <a:solidFill>
                  <a:srgbClr val="000000"/>
                </a:solidFill>
                <a:effectLst/>
                <a:latin typeface="Times New Roman" panose="02020603050405020304" pitchFamily="18" charset="0"/>
              </a:rPr>
              <a:t>Giao </a:t>
            </a:r>
            <a:r>
              <a:rPr lang="en-US" sz="1800" b="0" i="1" u="none" strike="noStrike" dirty="0" err="1">
                <a:solidFill>
                  <a:srgbClr val="000000"/>
                </a:solidFill>
                <a:effectLst/>
                <a:latin typeface="Times New Roman" panose="02020603050405020304" pitchFamily="18" charset="0"/>
              </a:rPr>
              <a:t>tiếp</a:t>
            </a:r>
            <a:r>
              <a:rPr lang="en-US" sz="1800" b="0" i="1" u="none" strike="noStrike" dirty="0">
                <a:solidFill>
                  <a:srgbClr val="000000"/>
                </a:solidFill>
                <a:effectLst/>
                <a:latin typeface="Times New Roman" panose="02020603050405020304" pitchFamily="18" charset="0"/>
              </a:rPr>
              <a:t> </a:t>
            </a:r>
            <a:r>
              <a:rPr lang="en-US" sz="1800" b="0" i="1" u="none" strike="noStrike" dirty="0" err="1">
                <a:solidFill>
                  <a:srgbClr val="000000"/>
                </a:solidFill>
                <a:effectLst/>
                <a:latin typeface="Times New Roman" panose="02020603050405020304" pitchFamily="18" charset="0"/>
              </a:rPr>
              <a:t>giữa</a:t>
            </a:r>
            <a:r>
              <a:rPr lang="en-US" sz="1800" b="0" i="1" u="none" strike="noStrike" dirty="0">
                <a:solidFill>
                  <a:srgbClr val="000000"/>
                </a:solidFill>
                <a:effectLst/>
                <a:latin typeface="Times New Roman" panose="02020603050405020304" pitchFamily="18" charset="0"/>
              </a:rPr>
              <a:t> 2 </a:t>
            </a:r>
            <a:r>
              <a:rPr lang="en-US" sz="1800" b="0" i="1" u="none" strike="noStrike" dirty="0" err="1">
                <a:solidFill>
                  <a:srgbClr val="000000"/>
                </a:solidFill>
                <a:effectLst/>
                <a:latin typeface="Times New Roman" panose="02020603050405020304" pitchFamily="18" charset="0"/>
              </a:rPr>
              <a:t>nút</a:t>
            </a:r>
            <a:endParaRPr lang="en-AU" dirty="0"/>
          </a:p>
        </p:txBody>
      </p:sp>
      <p:sp>
        <p:nvSpPr>
          <p:cNvPr id="8" name="Rectangle 3">
            <a:extLst>
              <a:ext uri="{FF2B5EF4-FFF2-40B4-BE49-F238E27FC236}">
                <a16:creationId xmlns:a16="http://schemas.microsoft.com/office/drawing/2014/main" id="{632CA0E3-055F-4753-A896-8D82ECDCB127}"/>
              </a:ext>
            </a:extLst>
          </p:cNvPr>
          <p:cNvSpPr>
            <a:spLocks noChangeArrowheads="1"/>
          </p:cNvSpPr>
          <p:nvPr/>
        </p:nvSpPr>
        <p:spPr bwMode="auto">
          <a:xfrm>
            <a:off x="208472" y="2249154"/>
            <a:ext cx="518447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vi-VN" dirty="0">
                <a:latin typeface="Times New Roman" panose="02020603050405020304" pitchFamily="18" charset="0"/>
                <a:cs typeface="Times New Roman" panose="02020603050405020304" pitchFamily="18" charset="0"/>
              </a:rPr>
              <a:t>Hai nút giao tiếp với nhay bằng chuẩn giao tiếp UART. ESP DEVKIT sẽ gửi lệnh yêu cầu nhận diện tới ESP32 CAM.</a:t>
            </a:r>
            <a:endParaRPr 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vi-VN" dirty="0">
                <a:latin typeface="Times New Roman" panose="02020603050405020304" pitchFamily="18" charset="0"/>
                <a:cs typeface="Times New Roman" panose="02020603050405020304" pitchFamily="18" charset="0"/>
              </a:rPr>
              <a:t>ESP32 CAM nhận lệnh từ ESP32 DEVKIT và bắt đầu nhận diện hình ảnh và đưa ra kết quả nhận diện. Kết quả nhận diện sẽ được truyền đi bởi UART cho ESP32 DEVKIT. Từ đó ESP32 DEVKIT sẽ biết mình phải tăng hay giảm, </a:t>
            </a:r>
            <a:r>
              <a:rPr lang="vi-VN" dirty="0" err="1">
                <a:latin typeface="Times New Roman" panose="02020603050405020304" pitchFamily="18" charset="0"/>
                <a:cs typeface="Times New Roman" panose="02020603050405020304" pitchFamily="18" charset="0"/>
              </a:rPr>
              <a:t>oto</a:t>
            </a:r>
            <a:r>
              <a:rPr lang="vi-VN" dirty="0">
                <a:latin typeface="Times New Roman" panose="02020603050405020304" pitchFamily="18" charset="0"/>
                <a:cs typeface="Times New Roman" panose="02020603050405020304" pitchFamily="18" charset="0"/>
              </a:rPr>
              <a:t> hay xe máy.</a:t>
            </a:r>
            <a:endParaRPr kumimoji="0" lang="en-US" altLang="en-US" sz="17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6581B6A5-1B01-9ED6-11F4-5713CBCFE2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9053" y="1970289"/>
            <a:ext cx="5184475" cy="2392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5432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E4A73-6F9F-283D-2949-13E176BF15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3C24F8-FAA7-A1BE-ACF6-35F46AEE71B1}"/>
              </a:ext>
            </a:extLst>
          </p:cNvPr>
          <p:cNvSpPr>
            <a:spLocks noGrp="1"/>
          </p:cNvSpPr>
          <p:nvPr>
            <p:ph type="title"/>
          </p:nvPr>
        </p:nvSpPr>
        <p:spPr>
          <a:xfrm>
            <a:off x="1187570" y="166933"/>
            <a:ext cx="10230928" cy="680062"/>
          </a:xfrm>
        </p:spPr>
        <p:txBody>
          <a:bodyPr>
            <a:noAutofit/>
          </a:bodyPr>
          <a:lstStyle/>
          <a:p>
            <a:pPr algn="ctr"/>
            <a:r>
              <a:rPr lang="en-US" b="1" i="0" dirty="0">
                <a:latin typeface="Times New Roman" panose="02020603050405020304" pitchFamily="18" charset="0"/>
                <a:cs typeface="Times New Roman" panose="02020603050405020304" pitchFamily="18" charset="0"/>
              </a:rPr>
              <a:t>GIAO DIỆN WEB THING BOARD</a:t>
            </a:r>
            <a:endParaRPr lang="vi-VN" b="1" i="0" dirty="0"/>
          </a:p>
        </p:txBody>
      </p:sp>
      <p:pic>
        <p:nvPicPr>
          <p:cNvPr id="4" name="Picture 3" descr="A screenshot of a phone&#10;&#10;AI-generated content may be incorrect.">
            <a:extLst>
              <a:ext uri="{FF2B5EF4-FFF2-40B4-BE49-F238E27FC236}">
                <a16:creationId xmlns:a16="http://schemas.microsoft.com/office/drawing/2014/main" id="{7E5B60BC-32AE-70D8-040F-F9D8D73433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7852" y="1210688"/>
            <a:ext cx="10291345" cy="4436623"/>
          </a:xfrm>
          <a:prstGeom prst="rect">
            <a:avLst/>
          </a:prstGeom>
        </p:spPr>
      </p:pic>
      <p:sp>
        <p:nvSpPr>
          <p:cNvPr id="6" name="TextBox 5">
            <a:extLst>
              <a:ext uri="{FF2B5EF4-FFF2-40B4-BE49-F238E27FC236}">
                <a16:creationId xmlns:a16="http://schemas.microsoft.com/office/drawing/2014/main" id="{31886FB1-3967-13E6-CA04-A33A007AE786}"/>
              </a:ext>
            </a:extLst>
          </p:cNvPr>
          <p:cNvSpPr txBox="1"/>
          <p:nvPr/>
        </p:nvSpPr>
        <p:spPr>
          <a:xfrm>
            <a:off x="3816553" y="6011004"/>
            <a:ext cx="6097604" cy="369332"/>
          </a:xfrm>
          <a:prstGeom prst="rect">
            <a:avLst/>
          </a:prstGeom>
          <a:noFill/>
        </p:spPr>
        <p:txBody>
          <a:bodyPr wrap="square">
            <a:spAutoFit/>
          </a:bodyPr>
          <a:lstStyle/>
          <a:p>
            <a:r>
              <a:rPr lang="en-AU" i="1" dirty="0">
                <a:latin typeface="Times New Roman" panose="02020603050405020304" pitchFamily="18" charset="0"/>
                <a:cs typeface="Times New Roman" panose="02020603050405020304" pitchFamily="18" charset="0"/>
              </a:rPr>
              <a:t>Giao </a:t>
            </a:r>
            <a:r>
              <a:rPr lang="en-AU" i="1" dirty="0" err="1">
                <a:latin typeface="Times New Roman" panose="02020603050405020304" pitchFamily="18" charset="0"/>
                <a:cs typeface="Times New Roman" panose="02020603050405020304" pitchFamily="18" charset="0"/>
              </a:rPr>
              <a:t>diện</a:t>
            </a:r>
            <a:r>
              <a:rPr lang="en-AU" i="1" dirty="0">
                <a:latin typeface="Times New Roman" panose="02020603050405020304" pitchFamily="18" charset="0"/>
                <a:cs typeface="Times New Roman" panose="02020603050405020304" pitchFamily="18" charset="0"/>
              </a:rPr>
              <a:t> </a:t>
            </a:r>
            <a:r>
              <a:rPr lang="en-AU" i="1" dirty="0" err="1">
                <a:latin typeface="Times New Roman" panose="02020603050405020304" pitchFamily="18" charset="0"/>
                <a:cs typeface="Times New Roman" panose="02020603050405020304" pitchFamily="18" charset="0"/>
              </a:rPr>
              <a:t>điều</a:t>
            </a:r>
            <a:r>
              <a:rPr lang="en-AU" i="1" dirty="0">
                <a:latin typeface="Times New Roman" panose="02020603050405020304" pitchFamily="18" charset="0"/>
                <a:cs typeface="Times New Roman" panose="02020603050405020304" pitchFamily="18" charset="0"/>
              </a:rPr>
              <a:t> </a:t>
            </a:r>
            <a:r>
              <a:rPr lang="en-AU" i="1" dirty="0" err="1">
                <a:latin typeface="Times New Roman" panose="02020603050405020304" pitchFamily="18" charset="0"/>
                <a:cs typeface="Times New Roman" panose="02020603050405020304" pitchFamily="18" charset="0"/>
              </a:rPr>
              <a:t>khiển</a:t>
            </a:r>
            <a:r>
              <a:rPr lang="en-AU" i="1" dirty="0">
                <a:latin typeface="Times New Roman" panose="02020603050405020304" pitchFamily="18" charset="0"/>
                <a:cs typeface="Times New Roman" panose="02020603050405020304" pitchFamily="18" charset="0"/>
              </a:rPr>
              <a:t> web </a:t>
            </a:r>
            <a:r>
              <a:rPr lang="en-AU" i="1" dirty="0" err="1">
                <a:latin typeface="Times New Roman" panose="02020603050405020304" pitchFamily="18" charset="0"/>
                <a:cs typeface="Times New Roman" panose="02020603050405020304" pitchFamily="18" charset="0"/>
              </a:rPr>
              <a:t>Thingboard</a:t>
            </a:r>
            <a:endParaRPr lang="en-AU"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245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5774E-5FDB-2FEC-75EF-CF07428865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FC6546-8971-8CE3-ACE2-00CD4C370F9D}"/>
              </a:ext>
            </a:extLst>
          </p:cNvPr>
          <p:cNvSpPr>
            <a:spLocks noGrp="1"/>
          </p:cNvSpPr>
          <p:nvPr>
            <p:ph type="title"/>
          </p:nvPr>
        </p:nvSpPr>
        <p:spPr>
          <a:xfrm>
            <a:off x="1187570" y="166933"/>
            <a:ext cx="10230928" cy="680062"/>
          </a:xfrm>
        </p:spPr>
        <p:txBody>
          <a:bodyPr>
            <a:noAutofit/>
          </a:bodyPr>
          <a:lstStyle/>
          <a:p>
            <a:pPr algn="ctr"/>
            <a:r>
              <a:rPr lang="en-US" b="1" i="0" dirty="0">
                <a:latin typeface="Times New Roman" panose="02020603050405020304" pitchFamily="18" charset="0"/>
                <a:cs typeface="Times New Roman" panose="02020603050405020304" pitchFamily="18" charset="0"/>
              </a:rPr>
              <a:t>SƠ ĐỒ KHỐI HỆ THỐNG ĐẦY ĐỦ</a:t>
            </a:r>
            <a:endParaRPr lang="vi-VN" b="1" i="0" dirty="0"/>
          </a:p>
        </p:txBody>
      </p:sp>
      <p:sp>
        <p:nvSpPr>
          <p:cNvPr id="7" name="TextBox 6">
            <a:extLst>
              <a:ext uri="{FF2B5EF4-FFF2-40B4-BE49-F238E27FC236}">
                <a16:creationId xmlns:a16="http://schemas.microsoft.com/office/drawing/2014/main" id="{8A53C43B-3553-E559-616B-7029B45ADAD0}"/>
              </a:ext>
            </a:extLst>
          </p:cNvPr>
          <p:cNvSpPr txBox="1"/>
          <p:nvPr/>
        </p:nvSpPr>
        <p:spPr>
          <a:xfrm>
            <a:off x="208514" y="846995"/>
            <a:ext cx="6094520" cy="400110"/>
          </a:xfrm>
          <a:prstGeom prst="rect">
            <a:avLst/>
          </a:prstGeom>
          <a:noFill/>
        </p:spPr>
        <p:txBody>
          <a:bodyPr wrap="square">
            <a:spAutoFit/>
          </a:bodyPr>
          <a:lstStyle/>
          <a:p>
            <a:r>
              <a:rPr lang="en-US" sz="2000" b="1" dirty="0">
                <a:solidFill>
                  <a:srgbClr val="000000"/>
                </a:solidFill>
                <a:latin typeface="Times New Roman" panose="02020603050405020304" pitchFamily="18" charset="0"/>
              </a:rPr>
              <a:t>S</a:t>
            </a:r>
            <a:r>
              <a:rPr lang="vi-VN" sz="2000" b="1" dirty="0">
                <a:solidFill>
                  <a:srgbClr val="000000"/>
                </a:solidFill>
                <a:latin typeface="Times New Roman" panose="02020603050405020304" pitchFamily="18" charset="0"/>
              </a:rPr>
              <a:t>ơ đồ nguyên lý hệ thống</a:t>
            </a:r>
            <a:endParaRPr lang="en-AU" sz="2000" b="1" dirty="0"/>
          </a:p>
        </p:txBody>
      </p:sp>
      <p:pic>
        <p:nvPicPr>
          <p:cNvPr id="4100" name="Picture 4">
            <a:extLst>
              <a:ext uri="{FF2B5EF4-FFF2-40B4-BE49-F238E27FC236}">
                <a16:creationId xmlns:a16="http://schemas.microsoft.com/office/drawing/2014/main" id="{AA4FEE75-64FA-AD82-0CB2-A9B3E1542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0349" y="846995"/>
            <a:ext cx="7643003" cy="6025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122460"/>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41</TotalTime>
  <Words>1432</Words>
  <Application>Microsoft Office PowerPoint</Application>
  <PresentationFormat>Widescreen</PresentationFormat>
  <Paragraphs>189</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Arial</vt:lpstr>
      <vt:lpstr>Avenir Next LT Pro</vt:lpstr>
      <vt:lpstr>Avenir Next LT Pro Light</vt:lpstr>
      <vt:lpstr>Georgia Pro Semibold</vt:lpstr>
      <vt:lpstr>Times New Roman</vt:lpstr>
      <vt:lpstr>RocaVTI</vt:lpstr>
      <vt:lpstr>PowerPoint Presentation</vt:lpstr>
      <vt:lpstr>GIỚI THIỆU ĐỀ TÀI</vt:lpstr>
      <vt:lpstr>SƠ ĐỒ KHỐI HỆ THỐNG ĐẦY ĐỦ</vt:lpstr>
      <vt:lpstr>SƠ ĐỒ KHỐI HỆ THỐNG ĐẦY ĐỦ</vt:lpstr>
      <vt:lpstr>SƠ ĐỒ KHỐI HỆ THỐNG ĐẦY ĐỦ</vt:lpstr>
      <vt:lpstr>SƠ ĐỒ KHỐI HỆ THỐNG ĐẦY ĐỦ</vt:lpstr>
      <vt:lpstr>SƠ ĐỒ KHỐI HỆ THỐNG ĐẦY ĐỦ</vt:lpstr>
      <vt:lpstr>GIAO DIỆN WEB THING BOARD</vt:lpstr>
      <vt:lpstr>SƠ ĐỒ KHỐI HỆ THỐNG ĐẦY ĐỦ</vt:lpstr>
      <vt:lpstr>SƠ ĐỒ KHỐI HỆ THỐNG ĐẦY ĐỦ</vt:lpstr>
      <vt:lpstr>SƠ ĐỒ KHỐI HỆ THỐNG ĐẦY ĐỦ</vt:lpstr>
      <vt:lpstr>SƠ ĐỒ KHỐI HỆ THỐNG ĐẦY ĐỦ</vt:lpstr>
      <vt:lpstr>SƠ ĐỒ KHỐI HỆ THỐNG ĐẦY ĐỦ</vt:lpstr>
      <vt:lpstr>THỬ NGHIỆM VÀ ĐÁNH GIÁ HỆ THỐNG</vt:lpstr>
      <vt:lpstr>THỬ NGHIỆM CHỨC NĂNG GIAO TIẾP VỚI CLOUD</vt:lpstr>
      <vt:lpstr>KẾT QUẢ HUẤN LUYỆN AI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 Duy Viet Hung D21DT01</dc:creator>
  <cp:lastModifiedBy>Nguyen Van Quy D21DT01</cp:lastModifiedBy>
  <cp:revision>3</cp:revision>
  <dcterms:created xsi:type="dcterms:W3CDTF">2024-10-05T02:10:02Z</dcterms:created>
  <dcterms:modified xsi:type="dcterms:W3CDTF">2025-06-22T11:44:50Z</dcterms:modified>
</cp:coreProperties>
</file>