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Causes of Child Deaths in North America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6518565"/>
            <a:ext cx="7051964" cy="304800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Zareen Khayrattee, Kayne </a:t>
            </a:r>
            <a:r>
              <a:rPr lang="en-US" dirty="0" err="1" smtClean="0"/>
              <a:t>Khoury</a:t>
            </a:r>
            <a:r>
              <a:rPr lang="en-US" dirty="0" smtClean="0"/>
              <a:t>, </a:t>
            </a:r>
            <a:r>
              <a:rPr lang="en-US" dirty="0" err="1" smtClean="0"/>
              <a:t>Juanito</a:t>
            </a:r>
            <a:r>
              <a:rPr lang="en-US" dirty="0" smtClean="0"/>
              <a:t> Taveras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To create our dataset, we blended several different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Each dataset was for a specific country.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Every dataset had the fields Cause of Child Death, Year, Deaths 0-27 Days, Deaths 0-4 years, Deaths 1-59 months.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7" b="15757"/>
          <a:stretch/>
        </p:blipFill>
        <p:spPr>
          <a:xfrm>
            <a:off x="216189" y="3962400"/>
            <a:ext cx="872778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"/>
          <a:stretch/>
        </p:blipFill>
        <p:spPr>
          <a:xfrm>
            <a:off x="132507" y="1517073"/>
            <a:ext cx="8914511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0"/>
          <a:stretch/>
        </p:blipFill>
        <p:spPr>
          <a:xfrm>
            <a:off x="147750" y="1371600"/>
            <a:ext cx="8890768" cy="33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98</TotalTime>
  <Words>66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Data Visualization Final Project</vt:lpstr>
      <vt:lpstr>Our Dataset</vt:lpstr>
      <vt:lpstr>Head(df)</vt:lpstr>
      <vt:lpstr>Summary(df)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znk</dc:creator>
  <cp:lastModifiedBy>znk</cp:lastModifiedBy>
  <cp:revision>7</cp:revision>
  <dcterms:created xsi:type="dcterms:W3CDTF">2015-12-05T18:57:31Z</dcterms:created>
  <dcterms:modified xsi:type="dcterms:W3CDTF">2015-12-05T20:42:33Z</dcterms:modified>
</cp:coreProperties>
</file>