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614" r:id="rId30"/>
    <p:sldId id="608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53" y="7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custom_range: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__init__(self,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self.i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self.n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__iter__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self.i &lt;= self.n: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i = self.i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self.i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StopIteration()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sz="3600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items of the iterable in </a:t>
            </a:r>
            <a:r>
              <a:rPr lang="en-US" sz="3600" b="1" dirty="0">
                <a:solidFill>
                  <a:schemeClr val="bg1"/>
                </a:solidFill>
              </a:rPr>
              <a:t>reversed</a:t>
            </a:r>
            <a:r>
              <a:rPr lang="en-US" sz="3600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/>
              <a:t>reversed_list = reverse_iter([1, 2, 3, 4])</a:t>
            </a:r>
          </a:p>
          <a:p>
            <a:r>
              <a:rPr lang="en-US" sz="2600" dirty="0"/>
              <a:t>for item in reversed_list: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412030" cy="4399960"/>
          </a:xfrm>
        </p:spPr>
        <p:txBody>
          <a:bodyPr/>
          <a:lstStyle/>
          <a:p>
            <a:r>
              <a:rPr lang="en-US" sz="2600" dirty="0"/>
              <a:t>class reverse_iter:</a:t>
            </a:r>
          </a:p>
          <a:p>
            <a:r>
              <a:rPr lang="en-US" sz="2600" dirty="0"/>
              <a:t>    def __init__(self, iterable):</a:t>
            </a:r>
          </a:p>
          <a:p>
            <a:r>
              <a:rPr lang="en-US" sz="2600" dirty="0"/>
              <a:t>        self.iterable = iterable</a:t>
            </a:r>
          </a:p>
          <a:p>
            <a:r>
              <a:rPr lang="en-US" sz="2600" dirty="0"/>
              <a:t>        self.i = len(self.iterable) - 1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__iter__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__next__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</a:t>
            </a:r>
            <a:r>
              <a:rPr lang="en-US" sz="26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Generators are a simple way of </a:t>
            </a:r>
            <a:r>
              <a:rPr lang="en-US" sz="3600" b="1" dirty="0">
                <a:solidFill>
                  <a:schemeClr val="bg1"/>
                </a:solidFill>
              </a:rPr>
              <a:t>creating iterators</a:t>
            </a:r>
          </a:p>
          <a:p>
            <a:r>
              <a:rPr lang="en-US" sz="3600" dirty="0"/>
              <a:t>A generator is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that returns an object (iterator)</a:t>
            </a:r>
          </a:p>
          <a:p>
            <a:r>
              <a:rPr lang="en-US" sz="3600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979845"/>
          </a:xfrm>
        </p:spPr>
        <p:txBody>
          <a:bodyPr/>
          <a:lstStyle/>
          <a:p>
            <a:r>
              <a:rPr lang="pt-BR" sz="2600" dirty="0"/>
              <a:t>def first_n(n):</a:t>
            </a:r>
          </a:p>
          <a:p>
            <a:r>
              <a:rPr lang="pt-BR" sz="2600" dirty="0"/>
              <a:t>    num = 0</a:t>
            </a:r>
          </a:p>
          <a:p>
            <a:r>
              <a:rPr lang="pt-BR" sz="2600" dirty="0"/>
              <a:t>    while num &lt; n:</a:t>
            </a:r>
          </a:p>
          <a:p>
            <a:r>
              <a:rPr lang="pt-BR" sz="2600" dirty="0"/>
              <a:t>        </a:t>
            </a:r>
            <a:r>
              <a:rPr lang="pt-BR" sz="2600" dirty="0">
                <a:solidFill>
                  <a:schemeClr val="bg1"/>
                </a:solidFill>
              </a:rPr>
              <a:t>yield</a:t>
            </a:r>
            <a:r>
              <a:rPr lang="pt-BR" sz="2600" dirty="0"/>
              <a:t> num</a:t>
            </a:r>
          </a:p>
          <a:p>
            <a:r>
              <a:rPr lang="pt-BR" sz="2600" dirty="0"/>
              <a:t>        num += 1</a:t>
            </a:r>
          </a:p>
          <a:p>
            <a:endParaRPr lang="pt-BR" sz="2600" dirty="0"/>
          </a:p>
          <a:p>
            <a:r>
              <a:rPr lang="pt-BR" sz="2600" dirty="0"/>
              <a:t>sum_first_n = sum(first_n(5))</a:t>
            </a:r>
          </a:p>
          <a:p>
            <a:r>
              <a:rPr lang="pt-BR" sz="26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9999790" cy="5398089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en-US" sz="3400" dirty="0"/>
              <a:t>If a function contains at least one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statement, it becomes a </a:t>
            </a:r>
            <a:r>
              <a:rPr lang="en-US" sz="3400" b="1" dirty="0">
                <a:solidFill>
                  <a:schemeClr val="bg1"/>
                </a:solidFill>
              </a:rPr>
              <a:t>generator</a:t>
            </a:r>
            <a:r>
              <a:rPr lang="en-US" sz="3400" dirty="0"/>
              <a:t> function</a:t>
            </a:r>
          </a:p>
          <a:p>
            <a:pPr marL="360045" indent="-360045"/>
            <a:r>
              <a:rPr lang="en-US" sz="3400" dirty="0"/>
              <a:t>Both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sz="3400" dirty="0"/>
              <a:t> will return a value from a function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The difference between yield and return is that the return statement </a:t>
            </a:r>
            <a:r>
              <a:rPr lang="en-US" sz="3400" b="1" dirty="0">
                <a:solidFill>
                  <a:schemeClr val="bg1"/>
                </a:solidFill>
              </a:rPr>
              <a:t>terminates</a:t>
            </a:r>
            <a:r>
              <a:rPr lang="en-US" sz="3400" dirty="0"/>
              <a:t> a function entirely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Yield however </a:t>
            </a:r>
            <a:r>
              <a:rPr lang="en-US" sz="3400" b="1" dirty="0">
                <a:solidFill>
                  <a:schemeClr val="bg1"/>
                </a:solidFill>
              </a:rPr>
              <a:t>pauses</a:t>
            </a:r>
            <a:r>
              <a:rPr lang="en-US" sz="3400" b="1" dirty="0"/>
              <a:t> </a:t>
            </a:r>
            <a:r>
              <a:rPr lang="en-US" sz="3400" dirty="0"/>
              <a:t>the function </a:t>
            </a:r>
            <a:r>
              <a:rPr lang="en-US" sz="3400" b="1" dirty="0">
                <a:solidFill>
                  <a:schemeClr val="bg1"/>
                </a:solidFill>
              </a:rPr>
              <a:t>saving</a:t>
            </a:r>
            <a:r>
              <a:rPr lang="en-US" sz="3400" dirty="0"/>
              <a:t> all its states and later </a:t>
            </a:r>
            <a:r>
              <a:rPr lang="en-US" sz="3400" b="1" dirty="0">
                <a:solidFill>
                  <a:schemeClr val="bg1"/>
                </a:solidFill>
              </a:rPr>
              <a:t>continues</a:t>
            </a:r>
            <a:r>
              <a:rPr lang="en-US" sz="3400" dirty="0"/>
              <a:t> from there on successive calls</a:t>
            </a:r>
            <a:endParaRPr lang="en-US" sz="34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alibri"/>
              </a:rPr>
              <a:t>yield</a:t>
            </a:r>
            <a:r>
              <a:rPr lang="en-US" sz="4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40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9765000" cy="54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b="1" dirty="0"/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930000" cy="5240190"/>
          </a:xfrm>
        </p:spPr>
        <p:txBody>
          <a:bodyPr/>
          <a:lstStyle/>
          <a:p>
            <a:r>
              <a:rPr lang="en-US" sz="2600" dirty="0"/>
              <a:t>def my_gen():</a:t>
            </a:r>
          </a:p>
          <a:p>
            <a:r>
              <a:rPr lang="en-US" sz="2600" dirty="0"/>
              <a:t>    n = 1</a:t>
            </a:r>
          </a:p>
          <a:p>
            <a:r>
              <a:rPr lang="en-US" sz="2600" dirty="0"/>
              <a:t>    print('This is printed first')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second')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at last')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457857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1"/>
            <a:ext cx="11282030" cy="4680000"/>
          </a:xfrm>
        </p:spPr>
        <p:txBody>
          <a:bodyPr/>
          <a:lstStyle/>
          <a:p>
            <a:r>
              <a:rPr lang="en-GB" sz="26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GB" sz="2600" dirty="0"/>
              <a:t>my_list = [1, 3, 6, 10]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GB" sz="2600" dirty="0"/>
              <a:t>print([x**2 for x in my_list])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&lt;generator object &lt;genexpr&gt; at 0x0000000002EBDAF8&gt;</a:t>
            </a:r>
          </a:p>
          <a:p>
            <a:r>
              <a:rPr lang="en-GB" sz="2600" dirty="0"/>
              <a:t>print((x**2 for x in my_list))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563799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r>
              <a:rPr lang="en-US" b="1" dirty="0"/>
              <a:t> </a:t>
            </a:r>
            <a:r>
              <a:rPr lang="en-US" dirty="0"/>
              <a:t>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7827" y="3715761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06037" y="3563799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i = 1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 * i</a:t>
            </a:r>
          </a:p>
          <a:p>
            <a:r>
              <a:rPr lang="en-US" sz="2600" dirty="0"/>
              <a:t>        i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6" y="3896825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24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generator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generate all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5336" y="5352411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8" y="477658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5220000" cy="3139615"/>
          </a:xfrm>
        </p:spPr>
        <p:txBody>
          <a:bodyPr/>
          <a:lstStyle/>
          <a:p>
            <a:r>
              <a:rPr lang="en-US" sz="2600" dirty="0"/>
              <a:t>def genrange(start, end):</a:t>
            </a:r>
          </a:p>
          <a:p>
            <a:r>
              <a:rPr lang="en-US" sz="2600" dirty="0"/>
              <a:t>    i = start</a:t>
            </a:r>
          </a:p>
          <a:p>
            <a:r>
              <a:rPr lang="en-US" sz="2600" dirty="0"/>
              <a:t>    n = end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</a:t>
            </a:r>
          </a:p>
          <a:p>
            <a:r>
              <a:rPr lang="en-US" sz="2600" dirty="0"/>
              <a:t>        i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4" y="1629000"/>
            <a:ext cx="8251028" cy="46355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are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</a:t>
            </a:r>
            <a:r>
              <a:rPr lang="en-US" b="1" dirty="0">
                <a:solidFill>
                  <a:schemeClr val="bg1"/>
                </a:solidFill>
              </a:rPr>
              <a:t>one element </a:t>
            </a:r>
            <a:r>
              <a:rPr lang="en-US" dirty="0"/>
              <a:t>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</a:t>
            </a:r>
            <a:r>
              <a:rPr lang="en-US" b="1" dirty="0">
                <a:solidFill>
                  <a:schemeClr val="bg1"/>
                </a:solidFill>
              </a:rPr>
              <a:t>get an iterator</a:t>
            </a:r>
            <a:r>
              <a:rPr lang="en-US" dirty="0"/>
              <a:t>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iter()</a:t>
            </a:r>
            <a:r>
              <a:rPr lang="en-US" sz="3600" dirty="0"/>
              <a:t> function (which calls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sz="3600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/>
              <a:t>my_list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/>
              <a:t>my_iter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(my_list)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over any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creates an iterator object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sz="3600" dirty="0"/>
              <a:t>) by calling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sz="3600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Inside the loop, it calls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600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After all the items exhaust,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sz="3600" dirty="0"/>
              <a:t> is raised which is internally caught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99" y="4932296"/>
            <a:ext cx="6143613" cy="1459155"/>
          </a:xfrm>
        </p:spPr>
        <p:txBody>
          <a:bodyPr/>
          <a:lstStyle/>
          <a:p>
            <a:r>
              <a:rPr lang="en-US" sz="2600" dirty="0"/>
              <a:t>one_to_ten = custom_range(1, 10)</a:t>
            </a:r>
          </a:p>
          <a:p>
            <a:r>
              <a:rPr lang="en-US" sz="2600" dirty="0"/>
              <a:t>for num in one_to_ten: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47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Since iterators are implemented using classes, create 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447806" y="5504374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18600" y="4722238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1560</Words>
  <Application>Microsoft Office PowerPoint</Application>
  <PresentationFormat>Widescreen</PresentationFormat>
  <Paragraphs>237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103</cp:revision>
  <dcterms:created xsi:type="dcterms:W3CDTF">2018-05-23T13:08:44Z</dcterms:created>
  <dcterms:modified xsi:type="dcterms:W3CDTF">2022-05-13T09:57:50Z</dcterms:modified>
  <cp:category>python;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