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</p:sldIdLst>
  <p:sldSz cx="9144000" cy="6858000" type="screen4x3"/>
  <p:notesSz cx="7315200" cy="9601200"/>
  <p:embeddedFontLst>
    <p:embeddedFont>
      <p:font typeface="Cambria" pitchFamily="18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3300"/>
    <a:srgbClr val="FF3300"/>
    <a:srgbClr val="CC0000"/>
    <a:srgbClr val="F9F9CB"/>
    <a:srgbClr val="F6F3CE"/>
    <a:srgbClr val="F8F6D8"/>
    <a:srgbClr val="F4F2C2"/>
    <a:srgbClr val="F6F6EA"/>
    <a:srgbClr val="C7C7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182" autoAdjust="0"/>
    <p:restoredTop sz="94595" autoAdjust="0"/>
  </p:normalViewPr>
  <p:slideViewPr>
    <p:cSldViewPr snapToGrid="0">
      <p:cViewPr>
        <p:scale>
          <a:sx n="100" d="100"/>
          <a:sy n="100" d="100"/>
        </p:scale>
        <p:origin x="-1932" y="-306"/>
      </p:cViewPr>
      <p:guideLst>
        <p:guide orient="horz" pos="728"/>
        <p:guide orient="horz" pos="520"/>
        <p:guide orient="horz" pos="974"/>
        <p:guide pos="655"/>
        <p:guide pos="839"/>
        <p:guide pos="2151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2784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722208F3-CC0F-4BC1-94B8-DBA654382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04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C46A56B3-1184-46EC-8E05-2544ED4216C8}" type="datetimeFigureOut">
              <a:rPr lang="en-US"/>
              <a:pPr>
                <a:defRPr/>
              </a:pPr>
              <a:t>3/12/2015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52D69716-605A-4526-BABD-33D7255B4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9816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2870" y="6243280"/>
            <a:ext cx="1562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1988412" y="6578381"/>
            <a:ext cx="8547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7582554" y="6466765"/>
            <a:ext cx="1359668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www.CSLWorld.com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509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0">
              <a:schemeClr val="bg1">
                <a:lumMod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esearch.microsoft.com/en-us/projects/drawbridge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ati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33420" y="5788122"/>
            <a:ext cx="13477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="0" dirty="0">
                <a:solidFill>
                  <a:schemeClr val="tx1"/>
                </a:solidFill>
                <a:latin typeface="Arial" pitchFamily="34" charset="0"/>
              </a:rPr>
              <a:t>www.CSLWorld.com</a:t>
            </a:r>
          </a:p>
        </p:txBody>
      </p:sp>
      <p:pic>
        <p:nvPicPr>
          <p:cNvPr id="17490" name="Picture 82" descr="C:\Users\ravi.gunasekara\Desktop\Untitled-1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6505" b="-1"/>
          <a:stretch/>
        </p:blipFill>
        <p:spPr bwMode="auto">
          <a:xfrm>
            <a:off x="2409808" y="0"/>
            <a:ext cx="436088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91" name="Picture 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9620" y="4927600"/>
            <a:ext cx="3124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Docker CLI Commands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90500" y="1048620"/>
            <a:ext cx="9071640" cy="4384440"/>
          </a:xfrm>
          <a:prstGeom prst="rect">
            <a:avLst/>
          </a:prstGeo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search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run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ps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start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stop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restart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rm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rmi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kill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commit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pull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Docker CLI Examples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0" y="1467720"/>
            <a:ext cx="9071640" cy="4384440"/>
          </a:xfrm>
          <a:prstGeom prst="rect">
            <a:avLst/>
          </a:prstGeo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Creating a simple container from an image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 Mono L" pitchFamily="49"/>
                <a:ea typeface="Droid Sans Fallback" pitchFamily="2"/>
                <a:cs typeface="FreeSans" pitchFamily="2"/>
              </a:rPr>
              <a:t>docker run -i -t ubuntu:14.04 /bin/bash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 Listing containers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 Mono L" pitchFamily="49"/>
                <a:ea typeface="Droid Sans Fallback" pitchFamily="2"/>
                <a:cs typeface="FreeSans" pitchFamily="2"/>
              </a:rPr>
              <a:t>docker ps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Stop container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 Mono L" pitchFamily="49"/>
                <a:ea typeface="Droid Sans Fallback" pitchFamily="2"/>
                <a:cs typeface="FreeSans" pitchFamily="2"/>
              </a:rPr>
              <a:t>docker stop &lt;container hash&gt;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34"/>
                <a:ea typeface="Droid Sans Fallback" pitchFamily="2"/>
                <a:cs typeface="FreeSans" pitchFamily="2"/>
              </a:rPr>
              <a:t>Remove container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imbus Mono L" pitchFamily="49"/>
                <a:ea typeface="Droid Sans Fallback" pitchFamily="2"/>
                <a:cs typeface="FreeSans" pitchFamily="2"/>
              </a:rPr>
              <a:t>docker rm &lt;container hash&gt;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imbus Mono L" pitchFamily="49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Container Lifecycle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825690" y="685469"/>
            <a:ext cx="7315200" cy="564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MS Native Alternatives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hlinkClick r:id="rId2"/>
          </p:cNvPr>
          <p:cNvSpPr txBox="1">
            <a:spLocks/>
          </p:cNvSpPr>
          <p:nvPr/>
        </p:nvSpPr>
        <p:spPr>
          <a:xfrm>
            <a:off x="0" y="1074599"/>
            <a:ext cx="9071640" cy="4384800"/>
          </a:xfrm>
          <a:prstGeom prst="rect">
            <a:avLst/>
          </a:prstGeo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Drawbridge - Still in research level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picoprocess = container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793681" y="2167560"/>
            <a:ext cx="2380319" cy="42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Cases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0" y="1467720"/>
            <a:ext cx="9071640" cy="4384800"/>
          </a:xfrm>
          <a:prstGeom prst="rect">
            <a:avLst/>
          </a:prstGeo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Easy application deployment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Continuous Integration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Continuous Delivery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607366" y="1603680"/>
            <a:ext cx="1066320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085396" y="2228190"/>
            <a:ext cx="1903680" cy="5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279886" y="2921939"/>
            <a:ext cx="1485719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535200" y="4538160"/>
            <a:ext cx="1904400" cy="6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684720" y="4179240"/>
            <a:ext cx="1485719" cy="15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6186960" y="4680360"/>
            <a:ext cx="1904400" cy="59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77540" y="2597370"/>
            <a:ext cx="3461385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8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Q&amp;A</a:t>
            </a:r>
            <a:endParaRPr kumimoji="0" lang="en-US" sz="88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34665" y="2618325"/>
            <a:ext cx="3537585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88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88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Docker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60840" y="2377439"/>
            <a:ext cx="4371480" cy="24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173980" y="6011175"/>
            <a:ext cx="374832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Kanishka</a:t>
            </a:r>
            <a:r>
              <a:rPr lang="en-US" sz="24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2400" b="0" i="0" u="none" strike="noStrike" kern="1200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Dilshan</a:t>
            </a:r>
            <a:r>
              <a:rPr lang="en-US" sz="24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De Silva</a:t>
            </a:r>
          </a:p>
        </p:txBody>
      </p:sp>
    </p:spTree>
    <p:extLst>
      <p:ext uri="{BB962C8B-B14F-4D97-AF65-F5344CB8AC3E}">
        <p14:creationId xmlns:p14="http://schemas.microsoft.com/office/powerpoint/2010/main" xmlns="" val="125205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0159" y="139395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Challenge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23825" y="1162409"/>
            <a:ext cx="8821773" cy="4962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Solution</a:t>
            </a:r>
            <a:endParaRPr kumimoji="0" lang="en-US" sz="46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61925" y="1243102"/>
            <a:ext cx="8772525" cy="4976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Docker?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91050" y="1152525"/>
            <a:ext cx="2908964" cy="3585210"/>
          </a:xfrm>
          <a:prstGeom prst="rect">
            <a:avLst/>
          </a:prstGeo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Build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Ship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Run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105532" y="1878106"/>
            <a:ext cx="736471" cy="63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77995" y="4975718"/>
            <a:ext cx="673368" cy="64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028700" y="3296566"/>
            <a:ext cx="952624" cy="78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6797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Docker vs Virtual Machines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256721" y="2289810"/>
            <a:ext cx="3657600" cy="31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36081" y="1933050"/>
            <a:ext cx="3657600" cy="3968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07681" y="6267449"/>
            <a:ext cx="67752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5441" y="6263850"/>
            <a:ext cx="1230839" cy="460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Docker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360" y="0"/>
            <a:ext cx="9071640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 vs Container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396041" y="1159560"/>
            <a:ext cx="3657600" cy="325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1321" y="1525320"/>
            <a:ext cx="4572000" cy="26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72360" y="4383075"/>
            <a:ext cx="9071640" cy="1855800"/>
          </a:xfrm>
          <a:prstGeom prst="rect">
            <a:avLst/>
          </a:prstGeo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 kernel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StarSymbol"/>
              <a:buChar char="➔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namespaces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45000"/>
              <a:buFont typeface="StarSymbol"/>
              <a:buChar char="➔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groups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cgroups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Docker Architecture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573858" y="904874"/>
            <a:ext cx="6104117" cy="572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8239" y="0"/>
            <a:ext cx="9071640" cy="1262160"/>
          </a:xfrm>
          <a:prstGeom prst="rect">
            <a:avLst/>
          </a:prstGeo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Setting up Docker</a:t>
            </a:r>
            <a:endParaRPr kumimoji="0" lang="en-US" sz="4600" b="0" i="0" u="none" strike="noStrike" kern="1200" cap="none" spc="-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0" y="1623599"/>
            <a:ext cx="9071640" cy="4384440"/>
          </a:xfrm>
          <a:prstGeom prst="rect">
            <a:avLst/>
          </a:prstGeo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Ubuntu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 14.04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$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sudo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 apt-get update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$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sudo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 apt-get install docker.io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Windows</a:t>
            </a: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Using Boot2Docker*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Mac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Osx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864000" marR="0" lvl="1" indent="-324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Clr>
                <a:schemeClr val="accent2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Using Boot2Docker*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*Boot2Docker (~24Mb lightweight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linux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ans" pitchFamily="18"/>
                <a:ea typeface="Droid Sans Fallback" pitchFamily="2"/>
                <a:cs typeface="FreeSans" pitchFamily="2"/>
              </a:rPr>
              <a:t> distribution)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" y="1098000"/>
            <a:ext cx="443016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  <a:hlinkClick r:id="rId2"/>
              </a:rPr>
              <a:t>https://docs.docker.com/installation/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L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CSL</Template>
  <TotalTime>12</TotalTime>
  <Words>144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Cambria</vt:lpstr>
      <vt:lpstr>StarSymbol</vt:lpstr>
      <vt:lpstr>Liberation Sans</vt:lpstr>
      <vt:lpstr>Droid Sans Fallback</vt:lpstr>
      <vt:lpstr>FreeSans</vt:lpstr>
      <vt:lpstr>Calibri</vt:lpstr>
      <vt:lpstr>Nimbus Mono L</vt:lpstr>
      <vt:lpstr>CSL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Creative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Sanidu Lakmal</dc:creator>
  <cp:lastModifiedBy>Sanidu Lakmal</cp:lastModifiedBy>
  <cp:revision>9</cp:revision>
  <cp:lastPrinted>2013-05-02T08:04:38Z</cp:lastPrinted>
  <dcterms:created xsi:type="dcterms:W3CDTF">2015-03-12T10:23:10Z</dcterms:created>
  <dcterms:modified xsi:type="dcterms:W3CDTF">2015-03-12T10:37:29Z</dcterms:modified>
</cp:coreProperties>
</file>