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A560-5431-4D67-A70E-F61FB3F9DA0A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Jenkins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 boot, </a:t>
            </a:r>
            <a:r>
              <a:rPr lang="en-US" altLang="ko-KR" dirty="0" err="1" smtClean="0"/>
              <a:t>gradle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ec2, </a:t>
            </a:r>
            <a:r>
              <a:rPr lang="en-US" altLang="ko-KR" dirty="0" err="1" smtClean="0"/>
              <a:t>docker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Jenkins/Docker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기반 </a:t>
            </a:r>
            <a:r>
              <a:rPr lang="en-US" altLang="ko-KR" sz="3200" dirty="0" smtClean="0"/>
              <a:t>CI/CD</a:t>
            </a:r>
            <a:r>
              <a:rPr lang="ko-KR" altLang="en-US" sz="3200" dirty="0" smtClean="0"/>
              <a:t>구성도 예</a:t>
            </a:r>
            <a:endParaRPr lang="ko-KR" altLang="en-US" sz="32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929198"/>
            <a:ext cx="785818" cy="745835"/>
          </a:xfrm>
          <a:prstGeom prst="rect">
            <a:avLst/>
          </a:prstGeom>
          <a:noFill/>
        </p:spPr>
      </p:pic>
      <p:sp>
        <p:nvSpPr>
          <p:cNvPr id="1028" name="AutoShape 4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gradle png 이미지 검색결과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286256"/>
            <a:ext cx="1404894" cy="1053671"/>
          </a:xfrm>
          <a:prstGeom prst="rect">
            <a:avLst/>
          </a:prstGeom>
          <a:noFill/>
        </p:spPr>
      </p:pic>
      <p:pic>
        <p:nvPicPr>
          <p:cNvPr id="15" name="Picture 14" descr="aws ec2 png 이미지 검색결과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2143116"/>
            <a:ext cx="2068572" cy="1321588"/>
          </a:xfrm>
          <a:prstGeom prst="rect">
            <a:avLst/>
          </a:prstGeom>
          <a:noFill/>
        </p:spPr>
      </p:pic>
      <p:pic>
        <p:nvPicPr>
          <p:cNvPr id="1048" name="Picture 24" descr="spring boot png 이미지 검색결과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8082" y="5786454"/>
            <a:ext cx="1132764" cy="594701"/>
          </a:xfrm>
          <a:prstGeom prst="rect">
            <a:avLst/>
          </a:prstGeom>
          <a:noFill/>
        </p:spPr>
      </p:pic>
      <p:pic>
        <p:nvPicPr>
          <p:cNvPr id="1050" name="Picture 26" descr="ssh png 이미지 검색결과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86182" y="3643314"/>
            <a:ext cx="780978" cy="36629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85720" y="18573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관리 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786050" y="185736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8304" y="18573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실행</a:t>
            </a:r>
            <a:endParaRPr lang="ko-KR" altLang="en-US" dirty="0"/>
          </a:p>
        </p:txBody>
      </p:sp>
      <p:grpSp>
        <p:nvGrpSpPr>
          <p:cNvPr id="4" name="그룹 21"/>
          <p:cNvGrpSpPr/>
          <p:nvPr/>
        </p:nvGrpSpPr>
        <p:grpSpPr>
          <a:xfrm>
            <a:off x="428596" y="2571744"/>
            <a:ext cx="814372" cy="1052934"/>
            <a:chOff x="1214414" y="2285992"/>
            <a:chExt cx="814372" cy="1052934"/>
          </a:xfrm>
        </p:grpSpPr>
        <p:pic>
          <p:nvPicPr>
            <p:cNvPr id="1034" name="Picture 10" descr="github 이미지 검색결과&quot;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7290" y="2285992"/>
              <a:ext cx="671496" cy="671496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/>
          </p:nvSpPr>
          <p:spPr>
            <a:xfrm>
              <a:off x="1214414" y="3000372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Github</a:t>
              </a:r>
              <a:endParaRPr lang="ko-KR" altLang="en-US" sz="1600" dirty="0"/>
            </a:p>
          </p:txBody>
        </p:sp>
      </p:grpSp>
      <p:pic>
        <p:nvPicPr>
          <p:cNvPr id="1052" name="Picture 28" descr="ssh png 이미지 검색결과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5272" y="3500438"/>
            <a:ext cx="500034" cy="500034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 rot="5400000" flipH="1" flipV="1">
            <a:off x="428596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00100" y="414338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</a:t>
            </a:r>
            <a:endParaRPr lang="ko-KR" altLang="en-US" sz="1600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-71470" y="400050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571736" y="400050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357290" y="273816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2649" y="2313946"/>
            <a:ext cx="10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webhook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071934" y="4643446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jar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3107917" y="4607331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3071802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643306" y="550070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14744" y="5143512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image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572264" y="46434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aws ec2 png 이미지 검색결과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214554"/>
            <a:ext cx="2068572" cy="1321588"/>
          </a:xfrm>
          <a:prstGeom prst="rect">
            <a:avLst/>
          </a:prstGeom>
          <a:noFill/>
        </p:spPr>
      </p:pic>
      <p:grpSp>
        <p:nvGrpSpPr>
          <p:cNvPr id="48" name="그룹 47"/>
          <p:cNvGrpSpPr/>
          <p:nvPr/>
        </p:nvGrpSpPr>
        <p:grpSpPr>
          <a:xfrm>
            <a:off x="2786050" y="3429000"/>
            <a:ext cx="849913" cy="1052934"/>
            <a:chOff x="3786182" y="2928934"/>
            <a:chExt cx="849913" cy="1052934"/>
          </a:xfrm>
        </p:grpSpPr>
        <p:pic>
          <p:nvPicPr>
            <p:cNvPr id="1042" name="Picture 18" descr="jenkins png 이미지 검색결과&quot;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29058" y="2928934"/>
              <a:ext cx="574747" cy="795326"/>
            </a:xfrm>
            <a:prstGeom prst="rect">
              <a:avLst/>
            </a:prstGeom>
            <a:noFill/>
          </p:spPr>
        </p:pic>
        <p:sp>
          <p:nvSpPr>
            <p:cNvPr id="62" name="직사각형 61"/>
            <p:cNvSpPr/>
            <p:nvPr/>
          </p:nvSpPr>
          <p:spPr>
            <a:xfrm>
              <a:off x="3786182" y="3643314"/>
              <a:ext cx="8499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Jenkins</a:t>
              </a:r>
              <a:endParaRPr lang="ko-KR" altLang="en-US" sz="1600" dirty="0"/>
            </a:p>
          </p:txBody>
        </p:sp>
      </p:grpSp>
      <p:pic>
        <p:nvPicPr>
          <p:cNvPr id="8" name="Picture 4" descr="docker png 이미지 검색결과&quot;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57488" y="5429264"/>
            <a:ext cx="751431" cy="642942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3714744" y="557214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 image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86380" y="18573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관리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4643438" y="400050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429254" y="4429134"/>
            <a:ext cx="1169036" cy="1611905"/>
            <a:chOff x="5857883" y="4572008"/>
            <a:chExt cx="894163" cy="1345317"/>
          </a:xfrm>
        </p:grpSpPr>
        <p:pic>
          <p:nvPicPr>
            <p:cNvPr id="9" name="Picture 6" descr="docker registry png 이미지 검색결과&quot;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57883" y="4572008"/>
              <a:ext cx="894163" cy="876280"/>
            </a:xfrm>
            <a:prstGeom prst="rect">
              <a:avLst/>
            </a:prstGeom>
            <a:noFill/>
          </p:spPr>
        </p:pic>
        <p:sp>
          <p:nvSpPr>
            <p:cNvPr id="53" name="직사각형 52"/>
            <p:cNvSpPr/>
            <p:nvPr/>
          </p:nvSpPr>
          <p:spPr>
            <a:xfrm>
              <a:off x="5857884" y="5429264"/>
              <a:ext cx="710987" cy="488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Image</a:t>
              </a:r>
              <a:br>
                <a:rPr lang="en-US" altLang="ko-KR" sz="1600" dirty="0" smtClean="0"/>
              </a:br>
              <a:r>
                <a:rPr lang="en-US" altLang="ko-KR" sz="1600" dirty="0" smtClean="0"/>
                <a:t>Registry</a:t>
              </a:r>
              <a:endParaRPr lang="ko-KR" altLang="en-US" sz="1600" dirty="0"/>
            </a:p>
          </p:txBody>
        </p:sp>
      </p:grpSp>
      <p:pic>
        <p:nvPicPr>
          <p:cNvPr id="55" name="Picture 4" descr="docker png 이미지 검색결과&quot;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55888" y="4572008"/>
            <a:ext cx="702326" cy="600926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7358082" y="421481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 image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500562" y="3857628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7822825" y="4178703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86644" y="5214950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run container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rot="5400000">
            <a:off x="7894263" y="5678901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57620" y="464344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71" name="타원 70"/>
          <p:cNvSpPr/>
          <p:nvPr/>
        </p:nvSpPr>
        <p:spPr>
          <a:xfrm>
            <a:off x="3500430" y="5143512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72" name="타원 71"/>
          <p:cNvSpPr/>
          <p:nvPr/>
        </p:nvSpPr>
        <p:spPr>
          <a:xfrm>
            <a:off x="3500430" y="5572140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73" name="타원 72"/>
          <p:cNvSpPr/>
          <p:nvPr/>
        </p:nvSpPr>
        <p:spPr>
          <a:xfrm>
            <a:off x="3571868" y="3643314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74" name="타원 73"/>
          <p:cNvSpPr/>
          <p:nvPr/>
        </p:nvSpPr>
        <p:spPr>
          <a:xfrm>
            <a:off x="7143768" y="428625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sp>
        <p:nvSpPr>
          <p:cNvPr id="75" name="타원 74"/>
          <p:cNvSpPr/>
          <p:nvPr/>
        </p:nvSpPr>
        <p:spPr>
          <a:xfrm>
            <a:off x="7072330" y="5286388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6</a:t>
            </a:r>
            <a:endParaRPr lang="ko-KR" altLang="en-US" sz="1200" b="1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358291" y="2923438"/>
            <a:ext cx="153505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29769" y="2968669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poll</a:t>
            </a:r>
            <a:endParaRPr lang="ko-KR" altLang="en-US" sz="1600" dirty="0"/>
          </a:p>
        </p:txBody>
      </p:sp>
      <p:pic>
        <p:nvPicPr>
          <p:cNvPr id="7" name="Picture 2" descr="New Docker Hub Prici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96" y="2355145"/>
            <a:ext cx="1577138" cy="6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Jenkins 기반 CI/CD 환경 구성</vt:lpstr>
      <vt:lpstr>Jenkins/Docker 기반 CI/CD구성도 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환경 구성</dc:title>
  <dc:creator>30</dc:creator>
  <cp:lastModifiedBy>tjoeun</cp:lastModifiedBy>
  <cp:revision>58</cp:revision>
  <dcterms:created xsi:type="dcterms:W3CDTF">2019-12-02T03:04:28Z</dcterms:created>
  <dcterms:modified xsi:type="dcterms:W3CDTF">2023-11-23T07:22:05Z</dcterms:modified>
</cp:coreProperties>
</file>