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7E804-7C0D-4CA7-93FE-EED6A06E6E6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63E7-15F6-4E9B-8A40-95D9996F8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88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63E7-15F6-4E9B-8A40-95D9996F858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57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7A560-5431-4D67-A70E-F61FB3F9DA0A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w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Jenkins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CI/CD </a:t>
            </a:r>
            <a:r>
              <a:rPr lang="ko-KR" altLang="en-US" dirty="0" smtClean="0"/>
              <a:t>환경 구성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spring boot, </a:t>
            </a:r>
            <a:r>
              <a:rPr lang="en-US" altLang="ko-KR" dirty="0" err="1" smtClean="0"/>
              <a:t>gradle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aws</a:t>
            </a:r>
            <a:r>
              <a:rPr lang="en-US" altLang="ko-KR" dirty="0" smtClean="0"/>
              <a:t> ec2, </a:t>
            </a:r>
            <a:r>
              <a:rPr lang="en-US" altLang="ko-KR" dirty="0" err="1" smtClean="0"/>
              <a:t>docker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Jenkins/Docker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기반 </a:t>
            </a:r>
            <a:r>
              <a:rPr lang="en-US" altLang="ko-KR" sz="3200" dirty="0" smtClean="0"/>
              <a:t>CI/CD</a:t>
            </a:r>
            <a:r>
              <a:rPr lang="ko-KR" altLang="en-US" sz="3200" dirty="0" smtClean="0"/>
              <a:t>구성도 예</a:t>
            </a:r>
            <a:endParaRPr lang="ko-KR" altLang="en-US" sz="3200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929198"/>
            <a:ext cx="785818" cy="745835"/>
          </a:xfrm>
          <a:prstGeom prst="rect">
            <a:avLst/>
          </a:prstGeom>
          <a:noFill/>
        </p:spPr>
      </p:pic>
      <p:sp>
        <p:nvSpPr>
          <p:cNvPr id="1028" name="AutoShape 4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AutoShape 8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gradle png 이미지 검색결과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4286256"/>
            <a:ext cx="1404894" cy="1053671"/>
          </a:xfrm>
          <a:prstGeom prst="rect">
            <a:avLst/>
          </a:prstGeom>
          <a:noFill/>
        </p:spPr>
      </p:pic>
      <p:pic>
        <p:nvPicPr>
          <p:cNvPr id="15" name="Picture 14" descr="aws ec2 png 이미지 검색결과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9454" y="2143116"/>
            <a:ext cx="2068572" cy="1321588"/>
          </a:xfrm>
          <a:prstGeom prst="rect">
            <a:avLst/>
          </a:prstGeom>
          <a:noFill/>
        </p:spPr>
      </p:pic>
      <p:pic>
        <p:nvPicPr>
          <p:cNvPr id="1048" name="Picture 24" descr="spring boot png 이미지 검색결과&quot;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51871" y="5985014"/>
            <a:ext cx="1132764" cy="594701"/>
          </a:xfrm>
          <a:prstGeom prst="rect">
            <a:avLst/>
          </a:prstGeom>
          <a:noFill/>
        </p:spPr>
      </p:pic>
      <p:pic>
        <p:nvPicPr>
          <p:cNvPr id="1050" name="Picture 26" descr="ssh png 이미지 검색결과&quot;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86182" y="3643314"/>
            <a:ext cx="780978" cy="366293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85720" y="185736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소스 관리 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809096" y="176649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빌드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33725" y="173554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서비스 실행</a:t>
            </a:r>
            <a:endParaRPr lang="ko-KR" altLang="en-US" dirty="0"/>
          </a:p>
        </p:txBody>
      </p:sp>
      <p:grpSp>
        <p:nvGrpSpPr>
          <p:cNvPr id="4" name="그룹 21"/>
          <p:cNvGrpSpPr/>
          <p:nvPr/>
        </p:nvGrpSpPr>
        <p:grpSpPr>
          <a:xfrm>
            <a:off x="428596" y="2571744"/>
            <a:ext cx="814372" cy="1052934"/>
            <a:chOff x="1214414" y="2285992"/>
            <a:chExt cx="814372" cy="1052934"/>
          </a:xfrm>
        </p:grpSpPr>
        <p:pic>
          <p:nvPicPr>
            <p:cNvPr id="1034" name="Picture 10" descr="github 이미지 검색결과&quot;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57290" y="2285992"/>
              <a:ext cx="671496" cy="671496"/>
            </a:xfrm>
            <a:prstGeom prst="rect">
              <a:avLst/>
            </a:prstGeom>
            <a:noFill/>
          </p:spPr>
        </p:pic>
        <p:sp>
          <p:nvSpPr>
            <p:cNvPr id="21" name="직사각형 20"/>
            <p:cNvSpPr/>
            <p:nvPr/>
          </p:nvSpPr>
          <p:spPr>
            <a:xfrm>
              <a:off x="1214414" y="3000372"/>
              <a:ext cx="8114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Github</a:t>
              </a:r>
              <a:endParaRPr lang="ko-KR" altLang="en-US" sz="1600" dirty="0"/>
            </a:p>
          </p:txBody>
        </p:sp>
      </p:grpSp>
      <p:pic>
        <p:nvPicPr>
          <p:cNvPr id="1052" name="Picture 28" descr="ssh png 이미지 검색결과&quot;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79421" y="3500470"/>
            <a:ext cx="500034" cy="500034"/>
          </a:xfrm>
          <a:prstGeom prst="rect">
            <a:avLst/>
          </a:prstGeom>
          <a:noFill/>
        </p:spPr>
      </p:pic>
      <p:cxnSp>
        <p:nvCxnSpPr>
          <p:cNvPr id="25" name="직선 화살표 연결선 24"/>
          <p:cNvCxnSpPr/>
          <p:nvPr/>
        </p:nvCxnSpPr>
        <p:spPr>
          <a:xfrm rot="5400000" flipH="1" flipV="1">
            <a:off x="428596" y="428625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31632" y="4107647"/>
            <a:ext cx="131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ush/merge</a:t>
            </a:r>
            <a:endParaRPr lang="ko-KR" altLang="en-US" sz="1600" dirty="0"/>
          </a:p>
        </p:txBody>
      </p:sp>
      <p:cxnSp>
        <p:nvCxnSpPr>
          <p:cNvPr id="29" name="직선 연결선 28"/>
          <p:cNvCxnSpPr/>
          <p:nvPr/>
        </p:nvCxnSpPr>
        <p:spPr>
          <a:xfrm rot="5400000">
            <a:off x="-71470" y="4000504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2720209" y="4022907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357290" y="2738162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02649" y="2313946"/>
            <a:ext cx="10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webhook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4071934" y="4643446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build jar</a:t>
            </a:r>
            <a:endParaRPr lang="ko-KR" altLang="en-US" sz="1600" dirty="0"/>
          </a:p>
        </p:txBody>
      </p:sp>
      <p:cxnSp>
        <p:nvCxnSpPr>
          <p:cNvPr id="41" name="직선 화살표 연결선 40"/>
          <p:cNvCxnSpPr/>
          <p:nvPr/>
        </p:nvCxnSpPr>
        <p:spPr>
          <a:xfrm rot="5400000">
            <a:off x="3107917" y="4607331"/>
            <a:ext cx="214316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rot="5400000">
            <a:off x="3071802" y="521495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643306" y="5500702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14744" y="5143512"/>
            <a:ext cx="1298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build image</a:t>
            </a: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6561920" y="4579456"/>
            <a:ext cx="664639" cy="5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aws ec2 png 이미지 검색결과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2214554"/>
            <a:ext cx="2068572" cy="1321588"/>
          </a:xfrm>
          <a:prstGeom prst="rect">
            <a:avLst/>
          </a:prstGeom>
          <a:noFill/>
        </p:spPr>
      </p:pic>
      <p:grpSp>
        <p:nvGrpSpPr>
          <p:cNvPr id="48" name="그룹 47"/>
          <p:cNvGrpSpPr/>
          <p:nvPr/>
        </p:nvGrpSpPr>
        <p:grpSpPr>
          <a:xfrm>
            <a:off x="2786050" y="3429000"/>
            <a:ext cx="849913" cy="1052934"/>
            <a:chOff x="3786182" y="2928934"/>
            <a:chExt cx="849913" cy="1052934"/>
          </a:xfrm>
        </p:grpSpPr>
        <p:pic>
          <p:nvPicPr>
            <p:cNvPr id="1042" name="Picture 18" descr="jenkins png 이미지 검색결과&quot;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29058" y="2928934"/>
              <a:ext cx="574747" cy="795326"/>
            </a:xfrm>
            <a:prstGeom prst="rect">
              <a:avLst/>
            </a:prstGeom>
            <a:noFill/>
          </p:spPr>
        </p:pic>
        <p:sp>
          <p:nvSpPr>
            <p:cNvPr id="62" name="직사각형 61"/>
            <p:cNvSpPr/>
            <p:nvPr/>
          </p:nvSpPr>
          <p:spPr>
            <a:xfrm>
              <a:off x="3786182" y="3643314"/>
              <a:ext cx="8499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/>
                <a:t>Jenkins</a:t>
              </a:r>
              <a:endParaRPr lang="ko-KR" altLang="en-US" sz="1600" dirty="0"/>
            </a:p>
          </p:txBody>
        </p:sp>
      </p:grpSp>
      <p:pic>
        <p:nvPicPr>
          <p:cNvPr id="8" name="Picture 4" descr="docker png 이미지 검색결과&quot;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57488" y="5429264"/>
            <a:ext cx="751431" cy="642942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3714744" y="5572140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push image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87962" y="17099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관리</a:t>
            </a:r>
            <a:endParaRPr lang="ko-KR" altLang="en-US" dirty="0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4432195" y="4022907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5392884" y="4187599"/>
            <a:ext cx="1169036" cy="1611905"/>
            <a:chOff x="5857883" y="4572008"/>
            <a:chExt cx="894163" cy="1345317"/>
          </a:xfrm>
        </p:grpSpPr>
        <p:pic>
          <p:nvPicPr>
            <p:cNvPr id="9" name="Picture 6" descr="docker registry png 이미지 검색결과&quot;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857883" y="4572008"/>
              <a:ext cx="894163" cy="876280"/>
            </a:xfrm>
            <a:prstGeom prst="rect">
              <a:avLst/>
            </a:prstGeom>
            <a:noFill/>
          </p:spPr>
        </p:pic>
        <p:sp>
          <p:nvSpPr>
            <p:cNvPr id="53" name="직사각형 52"/>
            <p:cNvSpPr/>
            <p:nvPr/>
          </p:nvSpPr>
          <p:spPr>
            <a:xfrm>
              <a:off x="5857884" y="5429264"/>
              <a:ext cx="710987" cy="488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/>
                <a:t>Image</a:t>
              </a:r>
              <a:br>
                <a:rPr lang="en-US" altLang="ko-KR" sz="1600" dirty="0" smtClean="0"/>
              </a:br>
              <a:r>
                <a:rPr lang="en-US" altLang="ko-KR" sz="1600" dirty="0" smtClean="0"/>
                <a:t>Registry</a:t>
              </a:r>
              <a:endParaRPr lang="ko-KR" altLang="en-US" sz="16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487497" y="4393428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pull </a:t>
            </a:r>
            <a:r>
              <a:rPr lang="en-US" altLang="ko-KR" sz="1600" dirty="0" smtClean="0"/>
              <a:t>images</a:t>
            </a:r>
            <a:endParaRPr lang="en-US" altLang="ko-KR" sz="1600" dirty="0" smtClean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4500562" y="3857628"/>
            <a:ext cx="28575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5400000">
            <a:off x="7822825" y="4178703"/>
            <a:ext cx="214316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286644" y="5363766"/>
            <a:ext cx="1526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run </a:t>
            </a:r>
            <a:r>
              <a:rPr lang="en-US" altLang="ko-KR" sz="1600" dirty="0" smtClean="0"/>
              <a:t>containers</a:t>
            </a:r>
            <a:endParaRPr lang="en-US" altLang="ko-KR" sz="1600" dirty="0" smtClean="0"/>
          </a:p>
        </p:txBody>
      </p:sp>
      <p:cxnSp>
        <p:nvCxnSpPr>
          <p:cNvPr id="69" name="직선 화살표 연결선 68"/>
          <p:cNvCxnSpPr/>
          <p:nvPr/>
        </p:nvCxnSpPr>
        <p:spPr>
          <a:xfrm rot="5400000">
            <a:off x="7857974" y="5838905"/>
            <a:ext cx="214316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857620" y="4643446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71" name="타원 70"/>
          <p:cNvSpPr/>
          <p:nvPr/>
        </p:nvSpPr>
        <p:spPr>
          <a:xfrm>
            <a:off x="3500430" y="5143512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72" name="타원 71"/>
          <p:cNvSpPr/>
          <p:nvPr/>
        </p:nvSpPr>
        <p:spPr>
          <a:xfrm>
            <a:off x="3500430" y="5572140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73" name="타원 72"/>
          <p:cNvSpPr/>
          <p:nvPr/>
        </p:nvSpPr>
        <p:spPr>
          <a:xfrm>
            <a:off x="3571868" y="3643314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74" name="타원 73"/>
          <p:cNvSpPr/>
          <p:nvPr/>
        </p:nvSpPr>
        <p:spPr>
          <a:xfrm>
            <a:off x="7273183" y="4464866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5</a:t>
            </a:r>
            <a:endParaRPr lang="ko-KR" altLang="en-US" sz="1200" b="1" dirty="0"/>
          </a:p>
        </p:txBody>
      </p:sp>
      <p:sp>
        <p:nvSpPr>
          <p:cNvPr id="75" name="타원 74"/>
          <p:cNvSpPr/>
          <p:nvPr/>
        </p:nvSpPr>
        <p:spPr>
          <a:xfrm>
            <a:off x="7072330" y="5435204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6</a:t>
            </a:r>
            <a:endParaRPr lang="ko-KR" altLang="en-US" sz="1200" b="1" dirty="0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358291" y="2923438"/>
            <a:ext cx="153505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329769" y="2968669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poll</a:t>
            </a:r>
            <a:endParaRPr lang="ko-KR" altLang="en-US" sz="1600" dirty="0"/>
          </a:p>
        </p:txBody>
      </p:sp>
      <p:pic>
        <p:nvPicPr>
          <p:cNvPr id="7" name="Picture 2" descr="New Docker Hub Prici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753" y="2364249"/>
            <a:ext cx="1577138" cy="6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img1.daumcdn.net/thumb/R1280x0/?scode=mtistory2&amp;fname=https%3A%2F%2Fblog.kakaocdn.net%2Fdn%2FdEfWzS%2FbtreoutnnPq%2Fvi6jDSNoWK8SgKmFfCDKh1%2Fimg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922" y="4859394"/>
            <a:ext cx="1259083" cy="50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dis original wordmark&quot; Icon - Download for free – Iconduck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92" y="5972205"/>
            <a:ext cx="558996" cy="55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52</Words>
  <Application>Microsoft Office PowerPoint</Application>
  <PresentationFormat>화면 슬라이드 쇼(4:3)</PresentationFormat>
  <Paragraphs>26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Jenkins 기반 CI/CD 환경 구성</vt:lpstr>
      <vt:lpstr>Jenkins/Docker 기반 CI/CD구성도 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환경 구성</dc:title>
  <dc:creator>30</dc:creator>
  <cp:lastModifiedBy>tjoeun</cp:lastModifiedBy>
  <cp:revision>63</cp:revision>
  <dcterms:created xsi:type="dcterms:W3CDTF">2019-12-02T03:04:28Z</dcterms:created>
  <dcterms:modified xsi:type="dcterms:W3CDTF">2023-11-24T06:23:22Z</dcterms:modified>
</cp:coreProperties>
</file>