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A560-5431-4D67-A70E-F61FB3F9DA0A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boot,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smtClean="0"/>
              <a:t>ec2,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Jenkins CI/CD 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643446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500438"/>
            <a:ext cx="1404894" cy="1053671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6357950" y="2214554"/>
            <a:ext cx="2068572" cy="2023461"/>
            <a:chOff x="6072198" y="2214554"/>
            <a:chExt cx="2068572" cy="2023461"/>
          </a:xfrm>
        </p:grpSpPr>
        <p:pic>
          <p:nvPicPr>
            <p:cNvPr id="15" name="Picture 14" descr="aws ec2 png 이미지 검색결과&quot;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2214554"/>
              <a:ext cx="2068572" cy="1321588"/>
            </a:xfrm>
            <a:prstGeom prst="rect">
              <a:avLst/>
            </a:prstGeom>
            <a:noFill/>
          </p:spPr>
        </p:pic>
        <p:pic>
          <p:nvPicPr>
            <p:cNvPr id="1048" name="Picture 24" descr="spring boot png 이미지 검색결과&quot;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72264" y="3643314"/>
              <a:ext cx="1132764" cy="594701"/>
            </a:xfrm>
            <a:prstGeom prst="rect">
              <a:avLst/>
            </a:prstGeom>
            <a:noFill/>
          </p:spPr>
        </p:pic>
      </p:grpSp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4786322"/>
            <a:ext cx="1138168" cy="5338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14348" y="157161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ko-KR" altLang="en-US" dirty="0" smtClean="0"/>
              <a:t>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714744" y="15001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16" y="15001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57224" y="2285992"/>
            <a:ext cx="886781" cy="1083712"/>
            <a:chOff x="1214414" y="2285992"/>
            <a:chExt cx="886781" cy="1083712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86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Github</a:t>
              </a:r>
              <a:endParaRPr lang="ko-KR" altLang="en-US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768" y="4714884"/>
            <a:ext cx="571472" cy="571472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857224" y="400050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8728" y="385762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713554" y="3714752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3500430" y="3714752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857356" y="2714620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214554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webhook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86314" y="385762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build jar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965174" y="3607199"/>
            <a:ext cx="357191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929058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714876" y="5072074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3438" y="464344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 jar</a:t>
            </a:r>
            <a:endParaRPr lang="en-US" altLang="ko-KR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 rot="16200000" flipV="1">
            <a:off x="7143769" y="4500570"/>
            <a:ext cx="5715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00364" y="2214554"/>
            <a:ext cx="2787451" cy="1321588"/>
            <a:chOff x="3000364" y="2214554"/>
            <a:chExt cx="2787451" cy="1321588"/>
          </a:xfrm>
        </p:grpSpPr>
        <p:grpSp>
          <p:nvGrpSpPr>
            <p:cNvPr id="36" name="그룹 35"/>
            <p:cNvGrpSpPr/>
            <p:nvPr/>
          </p:nvGrpSpPr>
          <p:grpSpPr>
            <a:xfrm>
              <a:off x="3000364" y="2214554"/>
              <a:ext cx="2068572" cy="1321588"/>
              <a:chOff x="3000364" y="2214554"/>
              <a:chExt cx="2068572" cy="1321588"/>
            </a:xfrm>
          </p:grpSpPr>
          <p:pic>
            <p:nvPicPr>
              <p:cNvPr id="1038" name="Picture 14" descr="aws ec2 png 이미지 검색결과&quot;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00364" y="2214554"/>
                <a:ext cx="2068572" cy="1321588"/>
              </a:xfrm>
              <a:prstGeom prst="rect">
                <a:avLst/>
              </a:prstGeom>
              <a:noFill/>
            </p:spPr>
          </p:pic>
          <p:pic>
            <p:nvPicPr>
              <p:cNvPr id="1042" name="Picture 18" descr="jenkins png 이미지 검색결과&quot;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286248" y="2285992"/>
                <a:ext cx="574747" cy="795326"/>
              </a:xfrm>
              <a:prstGeom prst="rect">
                <a:avLst/>
              </a:prstGeom>
              <a:noFill/>
            </p:spPr>
          </p:pic>
        </p:grpSp>
        <p:sp>
          <p:nvSpPr>
            <p:cNvPr id="62" name="직사각형 61"/>
            <p:cNvSpPr/>
            <p:nvPr/>
          </p:nvSpPr>
          <p:spPr>
            <a:xfrm>
              <a:off x="4857752" y="2500306"/>
              <a:ext cx="930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Jenkins</a:t>
              </a:r>
              <a:endParaRPr lang="ko-KR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572264" y="43576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jar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Jenkins/Docker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286256"/>
            <a:ext cx="1404894" cy="1053671"/>
          </a:xfrm>
          <a:prstGeom prst="rect">
            <a:avLst/>
          </a:prstGeom>
          <a:noFill/>
        </p:spPr>
      </p:pic>
      <p:pic>
        <p:nvPicPr>
          <p:cNvPr id="15" name="Picture 14" descr="aws ec2 png 이미지 검색결과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2143116"/>
            <a:ext cx="2068572" cy="1321588"/>
          </a:xfrm>
          <a:prstGeom prst="rect">
            <a:avLst/>
          </a:prstGeom>
          <a:noFill/>
        </p:spPr>
      </p:pic>
      <p:pic>
        <p:nvPicPr>
          <p:cNvPr id="1048" name="Picture 24" descr="spring boot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5786454"/>
            <a:ext cx="1132764" cy="594701"/>
          </a:xfrm>
          <a:prstGeom prst="rect">
            <a:avLst/>
          </a:prstGeom>
          <a:noFill/>
        </p:spPr>
      </p:pic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2" y="3643314"/>
            <a:ext cx="780978" cy="36629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ko-KR" altLang="en-US" dirty="0" smtClean="0"/>
              <a:t>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18573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8304" y="18573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3500438"/>
            <a:ext cx="500034" cy="500034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0100" y="4143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71470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571736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357290" y="300037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250030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1934" y="464344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107917" y="460733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07180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3306" y="550070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4744" y="514351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image</a:t>
            </a:r>
            <a:endParaRPr lang="en-US" altLang="ko-KR" sz="1600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72264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ws ec2 png 이미지 검색결과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214554"/>
            <a:ext cx="2068572" cy="1321588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2786050" y="3429000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pic>
        <p:nvPicPr>
          <p:cNvPr id="8" name="Picture 4" descr="docker png 이미지 검색결과&quot;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488" y="5429264"/>
            <a:ext cx="751431" cy="64294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714744" y="55721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 image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286380" y="18573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관리</a:t>
            </a:r>
            <a:endParaRPr lang="ko-KR" altLang="en-US" dirty="0"/>
          </a:p>
        </p:txBody>
      </p:sp>
      <p:pic>
        <p:nvPicPr>
          <p:cNvPr id="46" name="Picture 14" descr="aws ec2 png 이미지 검색결과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143116"/>
            <a:ext cx="2068572" cy="1321588"/>
          </a:xfrm>
          <a:prstGeom prst="rect">
            <a:avLst/>
          </a:prstGeom>
          <a:noFill/>
        </p:spPr>
      </p:pic>
      <p:cxnSp>
        <p:nvCxnSpPr>
          <p:cNvPr id="51" name="직선 연결선 50"/>
          <p:cNvCxnSpPr/>
          <p:nvPr/>
        </p:nvCxnSpPr>
        <p:spPr>
          <a:xfrm rot="5400000">
            <a:off x="4643438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429256" y="4429132"/>
            <a:ext cx="1215303" cy="1727783"/>
            <a:chOff x="5857883" y="4572008"/>
            <a:chExt cx="929551" cy="1442031"/>
          </a:xfrm>
        </p:grpSpPr>
        <p:pic>
          <p:nvPicPr>
            <p:cNvPr id="9" name="Picture 6" descr="docker registry png 이미지 검색결과&quot;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57883" y="4572008"/>
              <a:ext cx="894163" cy="876280"/>
            </a:xfrm>
            <a:prstGeom prst="rect">
              <a:avLst/>
            </a:prstGeom>
            <a:noFill/>
          </p:spPr>
        </p:pic>
        <p:sp>
          <p:nvSpPr>
            <p:cNvPr id="53" name="직사각형 52"/>
            <p:cNvSpPr/>
            <p:nvPr/>
          </p:nvSpPr>
          <p:spPr>
            <a:xfrm>
              <a:off x="5857884" y="5429264"/>
              <a:ext cx="9295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Docker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Registry</a:t>
              </a:r>
              <a:endParaRPr lang="ko-KR" altLang="en-US" sz="1600" dirty="0"/>
            </a:p>
          </p:txBody>
        </p:sp>
      </p:grpSp>
      <p:pic>
        <p:nvPicPr>
          <p:cNvPr id="55" name="Picture 4" descr="docker png 이미지 검색결과&quot;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55888" y="4572008"/>
            <a:ext cx="702326" cy="600926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7358082" y="421481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 image</a:t>
            </a:r>
            <a:endParaRPr lang="en-US" altLang="ko-KR" sz="1600" dirty="0" smtClean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00562" y="385762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7822825" y="4178703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6644" y="5214950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 container</a:t>
            </a:r>
            <a:endParaRPr lang="en-US" altLang="ko-KR" sz="1600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894263" y="567890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57620" y="464344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00430" y="514351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2" name="타원 71"/>
          <p:cNvSpPr/>
          <p:nvPr/>
        </p:nvSpPr>
        <p:spPr>
          <a:xfrm>
            <a:off x="3500430" y="5572140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3" name="타원 72"/>
          <p:cNvSpPr/>
          <p:nvPr/>
        </p:nvSpPr>
        <p:spPr>
          <a:xfrm>
            <a:off x="3571868" y="364331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7143768" y="428625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7072330" y="5286388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Jenkins 기반 CI/CD 환경 구성</vt:lpstr>
      <vt:lpstr>Jenkins CI/CD 구성도 예</vt:lpstr>
      <vt:lpstr>Jenkins/Docker 기반 CI/CD구성도 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환경 구성</dc:title>
  <dc:creator>30</dc:creator>
  <cp:lastModifiedBy>30</cp:lastModifiedBy>
  <cp:revision>54</cp:revision>
  <dcterms:created xsi:type="dcterms:W3CDTF">2019-12-02T03:04:28Z</dcterms:created>
  <dcterms:modified xsi:type="dcterms:W3CDTF">2019-12-03T01:16:01Z</dcterms:modified>
</cp:coreProperties>
</file>