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7E804-7C0D-4CA7-93FE-EED6A06E6E62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63E7-15F6-4E9B-8A40-95D9996F8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88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3E7-15F6-4E9B-8A40-95D9996F85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57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9D63E7-15F6-4E9B-8A40-95D9996F85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7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7A560-5431-4D67-A70E-F61FB3F9DA0A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2B02-E8B6-4894-BE87-62E6BAF14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26" Type="http://schemas.openxmlformats.org/officeDocument/2006/relationships/image" Target="../media/image19.png"/><Relationship Id="rId3" Type="http://schemas.openxmlformats.org/officeDocument/2006/relationships/image" Target="../media/image1.wmf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5" Type="http://schemas.openxmlformats.org/officeDocument/2006/relationships/image" Target="../media/image33.sv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24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626.svg"/><Relationship Id="rId24" Type="http://schemas.openxmlformats.org/officeDocument/2006/relationships/image" Target="../media/image18.png"/><Relationship Id="rId5" Type="http://schemas.openxmlformats.org/officeDocument/2006/relationships/image" Target="../media/image3.png"/><Relationship Id="rId23" Type="http://schemas.openxmlformats.org/officeDocument/2006/relationships/image" Target="../media/image35.svg"/><Relationship Id="rId28" Type="http://schemas.openxmlformats.org/officeDocument/2006/relationships/image" Target="../media/image20.png"/><Relationship Id="rId10" Type="http://schemas.openxmlformats.org/officeDocument/2006/relationships/image" Target="../media/image16.png"/><Relationship Id="rId31" Type="http://schemas.openxmlformats.org/officeDocument/2006/relationships/image" Target="../media/image1246.sv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27" Type="http://schemas.openxmlformats.org/officeDocument/2006/relationships/image" Target="../media/image417.svg"/><Relationship Id="rId3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 기반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환경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spring boot, </a:t>
            </a:r>
            <a:r>
              <a:rPr lang="en-US" altLang="ko-KR" dirty="0" err="1" smtClean="0"/>
              <a:t>gradle</a:t>
            </a:r>
            <a:endParaRPr lang="en-US" altLang="ko-KR" dirty="0" smtClean="0"/>
          </a:p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aws</a:t>
            </a:r>
            <a:r>
              <a:rPr lang="en-US" altLang="ko-KR" dirty="0" smtClean="0"/>
              <a:t> ec2, </a:t>
            </a:r>
            <a:r>
              <a:rPr lang="en-US" altLang="ko-KR" dirty="0" err="1" smtClean="0"/>
              <a:t>docker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Jenkins/Docker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6" name="Picture 22" descr="gradle png 이미지 검색결과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3174" y="4286256"/>
            <a:ext cx="1404894" cy="1053671"/>
          </a:xfrm>
          <a:prstGeom prst="rect">
            <a:avLst/>
          </a:prstGeom>
          <a:noFill/>
        </p:spPr>
      </p:pic>
      <p:pic>
        <p:nvPicPr>
          <p:cNvPr id="15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2143116"/>
            <a:ext cx="2068572" cy="1321588"/>
          </a:xfrm>
          <a:prstGeom prst="rect">
            <a:avLst/>
          </a:prstGeom>
          <a:noFill/>
        </p:spPr>
      </p:pic>
      <p:pic>
        <p:nvPicPr>
          <p:cNvPr id="1048" name="Picture 24" descr="spring boot png 이미지 검색결과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51871" y="5985014"/>
            <a:ext cx="1132764" cy="594701"/>
          </a:xfrm>
          <a:prstGeom prst="rect">
            <a:avLst/>
          </a:prstGeom>
          <a:noFill/>
        </p:spPr>
      </p:pic>
      <p:pic>
        <p:nvPicPr>
          <p:cNvPr id="1050" name="Picture 26" descr="ssh png 이미지 검색결과&quot;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86182" y="3643314"/>
            <a:ext cx="780978" cy="366293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809096" y="176649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33725" y="173554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서비스 실행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pic>
        <p:nvPicPr>
          <p:cNvPr id="1052" name="Picture 28" descr="ssh png 이미지 검색결과&quot;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79421" y="3500470"/>
            <a:ext cx="500034" cy="500034"/>
          </a:xfrm>
          <a:prstGeom prst="rect">
            <a:avLst/>
          </a:prstGeom>
          <a:noFill/>
        </p:spPr>
      </p:pic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1632" y="4107647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ush/merge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71470" y="400050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2720209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357290" y="2738162"/>
            <a:ext cx="15716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4071934" y="4643446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3107917" y="4607331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3071802" y="521495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643306" y="5500702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714744" y="5143512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build image</a:t>
            </a: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6561920" y="4579456"/>
            <a:ext cx="664639" cy="5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2214554"/>
            <a:ext cx="2068572" cy="1321588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2786050" y="3429000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pic>
        <p:nvPicPr>
          <p:cNvPr id="8" name="Picture 4" descr="docker png 이미지 검색결과&quot;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857488" y="5429264"/>
            <a:ext cx="751431" cy="64294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714744" y="557214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push image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7962" y="170995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이미지 관리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432195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5392884" y="4187599"/>
            <a:ext cx="1169036" cy="1611905"/>
            <a:chOff x="5857883" y="4572008"/>
            <a:chExt cx="894163" cy="1345317"/>
          </a:xfrm>
        </p:grpSpPr>
        <p:pic>
          <p:nvPicPr>
            <p:cNvPr id="9" name="Picture 6" descr="docker registry png 이미지 검색결과&quot;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857883" y="4572008"/>
              <a:ext cx="894163" cy="876280"/>
            </a:xfrm>
            <a:prstGeom prst="rect">
              <a:avLst/>
            </a:prstGeom>
            <a:noFill/>
          </p:spPr>
        </p:pic>
        <p:sp>
          <p:nvSpPr>
            <p:cNvPr id="53" name="직사각형 52"/>
            <p:cNvSpPr/>
            <p:nvPr/>
          </p:nvSpPr>
          <p:spPr>
            <a:xfrm>
              <a:off x="5857884" y="5429264"/>
              <a:ext cx="710987" cy="488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Image</a:t>
              </a:r>
              <a:br>
                <a:rPr lang="en-US" altLang="ko-KR" sz="1600" dirty="0" smtClean="0"/>
              </a:br>
              <a:r>
                <a:rPr lang="en-US" altLang="ko-KR" sz="1600" dirty="0" smtClean="0"/>
                <a:t>Registry</a:t>
              </a:r>
              <a:endParaRPr lang="ko-KR" altLang="en-US" sz="1600" dirty="0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87497" y="4393428"/>
            <a:ext cx="1263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pull images</a:t>
            </a: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4500562" y="3857628"/>
            <a:ext cx="285752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5400000">
            <a:off x="7822825" y="4178703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286644" y="5363766"/>
            <a:ext cx="15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run containers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rot="5400000">
            <a:off x="7857974" y="5838905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57620" y="464344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3500430" y="514351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sp>
        <p:nvSpPr>
          <p:cNvPr id="72" name="타원 71"/>
          <p:cNvSpPr/>
          <p:nvPr/>
        </p:nvSpPr>
        <p:spPr>
          <a:xfrm>
            <a:off x="3500430" y="5572140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3</a:t>
            </a:r>
            <a:endParaRPr lang="ko-KR" altLang="en-US" sz="1200" b="1" dirty="0"/>
          </a:p>
        </p:txBody>
      </p:sp>
      <p:sp>
        <p:nvSpPr>
          <p:cNvPr id="73" name="타원 72"/>
          <p:cNvSpPr/>
          <p:nvPr/>
        </p:nvSpPr>
        <p:spPr>
          <a:xfrm>
            <a:off x="3571868" y="364331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74" name="타원 73"/>
          <p:cNvSpPr/>
          <p:nvPr/>
        </p:nvSpPr>
        <p:spPr>
          <a:xfrm>
            <a:off x="7273183" y="446486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</a:t>
            </a:r>
            <a:endParaRPr lang="ko-KR" altLang="en-US" sz="1200" b="1" dirty="0"/>
          </a:p>
        </p:txBody>
      </p:sp>
      <p:sp>
        <p:nvSpPr>
          <p:cNvPr id="75" name="타원 74"/>
          <p:cNvSpPr/>
          <p:nvPr/>
        </p:nvSpPr>
        <p:spPr>
          <a:xfrm>
            <a:off x="7072330" y="5435204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6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1" y="2923438"/>
            <a:ext cx="153505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753" y="2364249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img1.daumcdn.net/thumb/R1280x0/?scode=mtistory2&amp;fname=https%3A%2F%2Fblog.kakaocdn.net%2Fdn%2FdEfWzS%2FbtreoutnnPq%2Fvi6jDSNoWK8SgKmFfCDKh1%2Fimg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22" y="4859394"/>
            <a:ext cx="1259083" cy="50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dis original wordmark&quot; Icon - Download for free – Iconduck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192" y="5972205"/>
            <a:ext cx="558996" cy="55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Jenkins/</a:t>
            </a:r>
            <a:r>
              <a:rPr lang="ko-KR" altLang="en-US" sz="3200" dirty="0" err="1" smtClean="0"/>
              <a:t>서버리스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기반 </a:t>
            </a:r>
            <a:r>
              <a:rPr lang="en-US" altLang="ko-KR" sz="3200" dirty="0" smtClean="0"/>
              <a:t>CI/CD</a:t>
            </a:r>
            <a:r>
              <a:rPr lang="ko-KR" altLang="en-US" sz="3200" dirty="0" smtClean="0"/>
              <a:t>구성도 예</a:t>
            </a:r>
            <a:endParaRPr lang="ko-KR" altLang="en-US" sz="3200" dirty="0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785818" cy="745835"/>
          </a:xfrm>
          <a:prstGeom prst="rect">
            <a:avLst/>
          </a:prstGeom>
          <a:noFill/>
        </p:spPr>
      </p:pic>
      <p:sp>
        <p:nvSpPr>
          <p:cNvPr id="1028" name="AutoShape 4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AutoShape 6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AutoShape 8" descr="github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5720" y="18573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소스 관리 </a:t>
            </a:r>
            <a:endParaRPr lang="en-US" altLang="ko-KR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12349" y="1790972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빌드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endParaRPr lang="ko-KR" altLang="en-US" dirty="0"/>
          </a:p>
        </p:txBody>
      </p:sp>
      <p:grpSp>
        <p:nvGrpSpPr>
          <p:cNvPr id="4" name="그룹 21"/>
          <p:cNvGrpSpPr/>
          <p:nvPr/>
        </p:nvGrpSpPr>
        <p:grpSpPr>
          <a:xfrm>
            <a:off x="428596" y="2571744"/>
            <a:ext cx="814372" cy="1052934"/>
            <a:chOff x="1214414" y="2285992"/>
            <a:chExt cx="814372" cy="1052934"/>
          </a:xfrm>
        </p:grpSpPr>
        <p:pic>
          <p:nvPicPr>
            <p:cNvPr id="1034" name="Picture 10" descr="github 이미지 검색결과&quot;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7290" y="2285992"/>
              <a:ext cx="671496" cy="671496"/>
            </a:xfrm>
            <a:prstGeom prst="rect">
              <a:avLst/>
            </a:prstGeom>
            <a:noFill/>
          </p:spPr>
        </p:pic>
        <p:sp>
          <p:nvSpPr>
            <p:cNvPr id="21" name="직사각형 20"/>
            <p:cNvSpPr/>
            <p:nvPr/>
          </p:nvSpPr>
          <p:spPr>
            <a:xfrm>
              <a:off x="1214414" y="3000372"/>
              <a:ext cx="8114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Github</a:t>
              </a:r>
              <a:endParaRPr lang="ko-KR" altLang="en-US" sz="1600" dirty="0"/>
            </a:p>
          </p:txBody>
        </p:sp>
      </p:grpSp>
      <p:cxnSp>
        <p:nvCxnSpPr>
          <p:cNvPr id="25" name="직선 화살표 연결선 24"/>
          <p:cNvCxnSpPr/>
          <p:nvPr/>
        </p:nvCxnSpPr>
        <p:spPr>
          <a:xfrm rot="5400000" flipH="1" flipV="1">
            <a:off x="428596" y="4286256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59187" y="4117773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ush/merge</a:t>
            </a:r>
            <a:endParaRPr lang="ko-KR" altLang="en-US" sz="1600" dirty="0"/>
          </a:p>
        </p:txBody>
      </p:sp>
      <p:cxnSp>
        <p:nvCxnSpPr>
          <p:cNvPr id="29" name="직선 연결선 28"/>
          <p:cNvCxnSpPr/>
          <p:nvPr/>
        </p:nvCxnSpPr>
        <p:spPr>
          <a:xfrm rot="5400000">
            <a:off x="-546172" y="4022907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5400000">
            <a:off x="1540039" y="4105264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1357290" y="2735319"/>
            <a:ext cx="695828" cy="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2649" y="2313946"/>
            <a:ext cx="1037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webhook</a:t>
            </a:r>
            <a:endParaRPr lang="ko-KR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3050461" y="8013753"/>
            <a:ext cx="2351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build jar</a:t>
            </a:r>
            <a:endParaRPr lang="ko-KR" altLang="en-US" sz="1600" dirty="0"/>
          </a:p>
        </p:txBody>
      </p:sp>
      <p:cxnSp>
        <p:nvCxnSpPr>
          <p:cNvPr id="41" name="직선 화살표 연결선 40"/>
          <p:cNvCxnSpPr/>
          <p:nvPr/>
        </p:nvCxnSpPr>
        <p:spPr>
          <a:xfrm rot="5400000">
            <a:off x="2511170" y="4631807"/>
            <a:ext cx="214316" cy="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5400000">
            <a:off x="2475055" y="523942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05585" y="5825657"/>
            <a:ext cx="829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upload</a:t>
            </a:r>
            <a:endParaRPr lang="en-US" altLang="ko-KR" sz="1600" dirty="0" smtClean="0"/>
          </a:p>
        </p:txBody>
      </p:sp>
      <p:pic>
        <p:nvPicPr>
          <p:cNvPr id="1038" name="Picture 14" descr="aws ec2 png 이미지 검색결과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619" y="2146096"/>
            <a:ext cx="2068572" cy="1321588"/>
          </a:xfrm>
          <a:prstGeom prst="rect">
            <a:avLst/>
          </a:prstGeom>
          <a:noFill/>
        </p:spPr>
      </p:pic>
      <p:grpSp>
        <p:nvGrpSpPr>
          <p:cNvPr id="48" name="그룹 47"/>
          <p:cNvGrpSpPr/>
          <p:nvPr/>
        </p:nvGrpSpPr>
        <p:grpSpPr>
          <a:xfrm>
            <a:off x="2189303" y="3453476"/>
            <a:ext cx="849913" cy="1052934"/>
            <a:chOff x="3786182" y="2928934"/>
            <a:chExt cx="849913" cy="1052934"/>
          </a:xfrm>
        </p:grpSpPr>
        <p:pic>
          <p:nvPicPr>
            <p:cNvPr id="1042" name="Picture 18" descr="jenkins png 이미지 검색결과&quot;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929058" y="2928934"/>
              <a:ext cx="574747" cy="795326"/>
            </a:xfrm>
            <a:prstGeom prst="rect">
              <a:avLst/>
            </a:prstGeom>
            <a:noFill/>
          </p:spPr>
        </p:pic>
        <p:sp>
          <p:nvSpPr>
            <p:cNvPr id="62" name="직사각형 61"/>
            <p:cNvSpPr/>
            <p:nvPr/>
          </p:nvSpPr>
          <p:spPr>
            <a:xfrm>
              <a:off x="3786182" y="3643314"/>
              <a:ext cx="8499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 smtClean="0"/>
                <a:t>Jenkins</a:t>
              </a:r>
              <a:endParaRPr lang="ko-KR" altLang="en-US" sz="16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021189" y="17437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객체 저장소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3287004" y="4101236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2908035" y="4900125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1</a:t>
            </a:r>
            <a:endParaRPr lang="ko-KR" altLang="en-US" sz="1200" b="1" dirty="0"/>
          </a:p>
        </p:txBody>
      </p:sp>
      <p:sp>
        <p:nvSpPr>
          <p:cNvPr id="71" name="타원 70"/>
          <p:cNvSpPr/>
          <p:nvPr/>
        </p:nvSpPr>
        <p:spPr>
          <a:xfrm>
            <a:off x="2946253" y="5879195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2</a:t>
            </a:r>
            <a:endParaRPr lang="ko-KR" altLang="en-US" sz="1200" b="1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1358292" y="2909622"/>
            <a:ext cx="694826" cy="15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329769" y="2968669"/>
            <a:ext cx="534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poll</a:t>
            </a:r>
            <a:endParaRPr lang="ko-KR" altLang="en-US" sz="1600" dirty="0"/>
          </a:p>
        </p:txBody>
      </p:sp>
      <p:pic>
        <p:nvPicPr>
          <p:cNvPr id="7" name="Picture 2" descr="New Docker Hub Pric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905" y="7496481"/>
            <a:ext cx="1577138" cy="66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NPM&quot; Icon - Download for free – Iconduck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064" y="4788263"/>
            <a:ext cx="473736" cy="4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3174218" y="4794816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</a:t>
            </a:r>
            <a:r>
              <a:rPr lang="en-US" altLang="ko-KR" sz="1600" dirty="0" smtClean="0"/>
              <a:t>nstall</a:t>
            </a:r>
            <a:br>
              <a:rPr lang="en-US" altLang="ko-KR" sz="1600" dirty="0" smtClean="0"/>
            </a:br>
            <a:r>
              <a:rPr lang="en-US" altLang="ko-KR" sz="1600" dirty="0" smtClean="0"/>
              <a:t>build</a:t>
            </a:r>
            <a:endParaRPr lang="en-US" altLang="ko-KR" sz="1600" dirty="0" smtClean="0"/>
          </a:p>
        </p:txBody>
      </p:sp>
      <p:pic>
        <p:nvPicPr>
          <p:cNvPr id="10" name="Picture 4" descr="How to use the AWS CLI with almost any Storage – Storage Made Easy Blo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81" y="5512787"/>
            <a:ext cx="643640" cy="59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/>
          <a:stretch/>
        </p:blipFill>
        <p:spPr bwMode="auto">
          <a:xfrm>
            <a:off x="4330576" y="2240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85" descr="Bucket with objects resource icon for the Amazon S3 service.">
            <a:extLst>
              <a:ext uri="{FF2B5EF4-FFF2-40B4-BE49-F238E27FC236}">
                <a16:creationId xmlns:a16="http://schemas.microsoft.com/office/drawing/2014/main" id="{37FEDDCD-BC60-4760-8014-C58F1C4423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4464290" y="3852548"/>
            <a:ext cx="611147" cy="611147"/>
          </a:xfrm>
          <a:prstGeom prst="rect">
            <a:avLst/>
          </a:prstGeom>
        </p:spPr>
      </p:pic>
      <p:pic>
        <p:nvPicPr>
          <p:cNvPr id="76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/>
          <a:stretch/>
        </p:blipFill>
        <p:spPr bwMode="auto">
          <a:xfrm>
            <a:off x="6108294" y="2240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5829923" y="173652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트리거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4259925" y="3039903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AWS S3</a:t>
            </a:r>
            <a:endParaRPr lang="en-US" altLang="ko-KR" sz="16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4336218" y="4546401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Bucket</a:t>
            </a:r>
            <a:endParaRPr lang="en-US" altLang="ko-KR" sz="1600" dirty="0" smtClean="0"/>
          </a:p>
        </p:txBody>
      </p:sp>
      <p:pic>
        <p:nvPicPr>
          <p:cNvPr id="80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/>
        </p:blipFill>
        <p:spPr bwMode="auto">
          <a:xfrm>
            <a:off x="6258470" y="39295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9" descr="Amazon CloudFront service icon.">
            <a:extLst>
              <a:ext uri="{FF2B5EF4-FFF2-40B4-BE49-F238E27FC236}">
                <a16:creationId xmlns:a16="http://schemas.microsoft.com/office/drawing/2014/main" id="{3F641843-3240-4E7A-A6BF-5E7369657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/>
          <a:stretch/>
        </p:blipFill>
        <p:spPr bwMode="auto">
          <a:xfrm>
            <a:off x="7807364" y="222669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68" descr="Download distribution resource icon for the Amazon CloudFront service.">
            <a:extLst>
              <a:ext uri="{FF2B5EF4-FFF2-40B4-BE49-F238E27FC236}">
                <a16:creationId xmlns:a16="http://schemas.microsoft.com/office/drawing/2014/main" id="{58384B18-56A3-4F88-8E37-335F62C71E1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8013210" y="5365617"/>
            <a:ext cx="457200" cy="457200"/>
          </a:xfrm>
          <a:prstGeom prst="rect">
            <a:avLst/>
          </a:prstGeom>
        </p:spPr>
      </p:pic>
      <p:cxnSp>
        <p:nvCxnSpPr>
          <p:cNvPr id="83" name="직선 화살표 연결선 82"/>
          <p:cNvCxnSpPr/>
          <p:nvPr/>
        </p:nvCxnSpPr>
        <p:spPr>
          <a:xfrm>
            <a:off x="5270469" y="4178790"/>
            <a:ext cx="7755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15156" y="3813835"/>
            <a:ext cx="693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event</a:t>
            </a:r>
            <a:endParaRPr lang="en-US" altLang="ko-KR" sz="1600" dirty="0" smtClean="0"/>
          </a:p>
        </p:txBody>
      </p:sp>
      <p:sp>
        <p:nvSpPr>
          <p:cNvPr id="85" name="타원 84"/>
          <p:cNvSpPr/>
          <p:nvPr/>
        </p:nvSpPr>
        <p:spPr>
          <a:xfrm>
            <a:off x="5148836" y="384023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cxnSp>
        <p:nvCxnSpPr>
          <p:cNvPr id="86" name="직선 연결선 85"/>
          <p:cNvCxnSpPr/>
          <p:nvPr/>
        </p:nvCxnSpPr>
        <p:spPr>
          <a:xfrm rot="5400000">
            <a:off x="5113657" y="4285902"/>
            <a:ext cx="4715702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35449" y="5840858"/>
            <a:ext cx="1279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Distribution</a:t>
            </a:r>
            <a:endParaRPr lang="en-US" altLang="ko-KR" sz="1600" dirty="0" smtClean="0"/>
          </a:p>
        </p:txBody>
      </p:sp>
      <p:cxnSp>
        <p:nvCxnSpPr>
          <p:cNvPr id="24" name="꺾인 연결선 23"/>
          <p:cNvCxnSpPr/>
          <p:nvPr/>
        </p:nvCxnSpPr>
        <p:spPr>
          <a:xfrm flipV="1">
            <a:off x="3131741" y="4952099"/>
            <a:ext cx="1447785" cy="765695"/>
          </a:xfrm>
          <a:prstGeom prst="bentConnector3">
            <a:avLst>
              <a:gd name="adj1" fmla="val 997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/>
          <p:nvPr/>
        </p:nvCxnSpPr>
        <p:spPr>
          <a:xfrm>
            <a:off x="6986242" y="4150888"/>
            <a:ext cx="1223929" cy="977956"/>
          </a:xfrm>
          <a:prstGeom prst="bentConnector3">
            <a:avLst>
              <a:gd name="adj1" fmla="val 995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>
            <a:off x="4872984" y="5047248"/>
            <a:ext cx="2922420" cy="622844"/>
          </a:xfrm>
          <a:prstGeom prst="bentConnector3">
            <a:avLst>
              <a:gd name="adj1" fmla="val 6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75437" y="5754394"/>
            <a:ext cx="1062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distribute</a:t>
            </a:r>
            <a:endParaRPr lang="en-US" altLang="ko-KR" sz="1600" dirty="0" smtClean="0"/>
          </a:p>
        </p:txBody>
      </p:sp>
      <p:sp>
        <p:nvSpPr>
          <p:cNvPr id="105" name="타원 104"/>
          <p:cNvSpPr/>
          <p:nvPr/>
        </p:nvSpPr>
        <p:spPr>
          <a:xfrm>
            <a:off x="4855283" y="5807196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798431" y="1736523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CDN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6053386" y="3048581"/>
            <a:ext cx="91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Lambda</a:t>
            </a:r>
            <a:endParaRPr lang="en-US" altLang="ko-KR" sz="1600" dirty="0" smtClean="0"/>
          </a:p>
        </p:txBody>
      </p:sp>
      <p:sp>
        <p:nvSpPr>
          <p:cNvPr id="108" name="TextBox 107"/>
          <p:cNvSpPr txBox="1"/>
          <p:nvPr/>
        </p:nvSpPr>
        <p:spPr>
          <a:xfrm>
            <a:off x="7644039" y="3056465"/>
            <a:ext cx="1183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Cloudfront</a:t>
            </a:r>
            <a:endParaRPr lang="en-US" altLang="ko-KR" sz="1600" dirty="0" smtClean="0"/>
          </a:p>
        </p:txBody>
      </p:sp>
      <p:sp>
        <p:nvSpPr>
          <p:cNvPr id="111" name="타원 110"/>
          <p:cNvSpPr/>
          <p:nvPr/>
        </p:nvSpPr>
        <p:spPr>
          <a:xfrm>
            <a:off x="6998682" y="3778832"/>
            <a:ext cx="285752" cy="2857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</a:t>
            </a:r>
            <a:endParaRPr lang="ko-KR" alt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303375" y="3716513"/>
            <a:ext cx="125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invalidation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74290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94</Words>
  <Application>Microsoft Office PowerPoint</Application>
  <PresentationFormat>화면 슬라이드 쇼(4:3)</PresentationFormat>
  <Paragraphs>54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Jenkins 기반 CI/CD 환경 구성</vt:lpstr>
      <vt:lpstr>Jenkins/Docker 기반 CI/CD구성도 예</vt:lpstr>
      <vt:lpstr>Jenkins/서버리스 기반 CI/CD구성도 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환경 구성</dc:title>
  <dc:creator>30</dc:creator>
  <cp:lastModifiedBy>tjoeun</cp:lastModifiedBy>
  <cp:revision>99</cp:revision>
  <dcterms:created xsi:type="dcterms:W3CDTF">2019-12-02T03:04:28Z</dcterms:created>
  <dcterms:modified xsi:type="dcterms:W3CDTF">2023-11-28T09:21:30Z</dcterms:modified>
</cp:coreProperties>
</file>