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926781" y="6713590"/>
            <a:ext cx="12652687" cy="5941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300" kern="0" spc="26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PORTFOLIO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791933" y="1149057"/>
            <a:ext cx="14819667" cy="710907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BOARD</a:t>
            </a:r>
          </a:p>
          <a:p>
            <a:pPr algn="just"/>
            <a:r>
              <a:rPr lang="en-US" sz="17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GAME</a:t>
            </a:r>
            <a:endParaRPr lang="en-US"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E07FBC1C-1763-4E62-8198-08C23A352DB1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99F6E32-AF71-4A4E-8B60-899130908266}"/>
              </a:ext>
            </a:extLst>
          </p:cNvPr>
          <p:cNvGrpSpPr/>
          <p:nvPr/>
        </p:nvGrpSpPr>
        <p:grpSpPr>
          <a:xfrm>
            <a:off x="6639238" y="1136233"/>
            <a:ext cx="4266667" cy="8014533"/>
            <a:chOff x="6995964" y="1586528"/>
            <a:chExt cx="4266667" cy="8014533"/>
          </a:xfrm>
        </p:grpSpPr>
        <p:sp>
          <p:nvSpPr>
            <p:cNvPr id="4" name="Object 4"/>
            <p:cNvSpPr txBox="1"/>
            <p:nvPr/>
          </p:nvSpPr>
          <p:spPr>
            <a:xfrm>
              <a:off x="9284531" y="2119781"/>
              <a:ext cx="1374938" cy="105865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프로젝트 </a:t>
              </a:r>
            </a:p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주제 및 동기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95964" y="4240982"/>
              <a:ext cx="3076730" cy="270562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1800" kern="0" spc="5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651398" y="4689583"/>
              <a:ext cx="2008071" cy="105865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프로젝트</a:t>
              </a:r>
            </a:p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사용 기술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995964" y="1586528"/>
              <a:ext cx="3076730" cy="270562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1800" kern="0" spc="5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95964" y="6895436"/>
              <a:ext cx="3076730" cy="270562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1800" kern="0" spc="5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651397" y="7428549"/>
              <a:ext cx="2008071" cy="105865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구현 내용</a:t>
              </a:r>
            </a:p>
            <a:p>
              <a:pPr algn="r"/>
              <a:r>
                <a:rPr lang="en-US" sz="17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5 Medium" pitchFamily="34" charset="0"/>
                </a:rPr>
                <a:t>및 기술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1001" name="그룹 1001"/>
            <p:cNvGrpSpPr/>
            <p:nvPr/>
          </p:nvGrpSpPr>
          <p:grpSpPr>
            <a:xfrm>
              <a:off x="6995964" y="4020400"/>
              <a:ext cx="4266667" cy="63443"/>
              <a:chOff x="6995964" y="4020400"/>
              <a:chExt cx="4266667" cy="634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6995964" y="4020400"/>
                <a:ext cx="4266667" cy="63443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6995964" y="6759512"/>
              <a:ext cx="4266667" cy="63443"/>
              <a:chOff x="6995964" y="6759512"/>
              <a:chExt cx="4266667" cy="6344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6995964" y="6759512"/>
                <a:ext cx="4266667" cy="63443"/>
              </a:xfrm>
              <a:prstGeom prst="rect">
                <a:avLst/>
              </a:prstGeom>
            </p:spPr>
          </p:pic>
        </p:grp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520E7DA-F6B5-47DF-8D64-222BCEE06993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6492AC8-7066-4DA8-888B-C580F64801E3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PORTFOLIO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319FCC5B-A2EA-4B82-A8EB-9A768EEBA222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프로젝트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주제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및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동기</a:t>
            </a:r>
            <a:endParaRPr lang="en-US" altLang="ko-KR" sz="14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FB9EE5F-E25D-4AFC-A4FB-2E8D5FD91690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5400000" flipH="1" flipV="1">
            <a:off x="6107343" y="582854"/>
            <a:ext cx="502399" cy="4915048"/>
          </a:xfrm>
          <a:prstGeom prst="bentConnector3">
            <a:avLst>
              <a:gd name="adj1" fmla="val 219959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41744D9-3B29-401C-911B-9034A1649E52}"/>
              </a:ext>
            </a:extLst>
          </p:cNvPr>
          <p:cNvGrpSpPr/>
          <p:nvPr/>
        </p:nvGrpSpPr>
        <p:grpSpPr>
          <a:xfrm>
            <a:off x="1216045" y="2789178"/>
            <a:ext cx="15113053" cy="5478522"/>
            <a:chOff x="1587473" y="3073222"/>
            <a:chExt cx="15113053" cy="5478522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2099232" y="4225387"/>
              <a:ext cx="4326357" cy="4326357"/>
              <a:chOff x="12054595" y="4054595"/>
              <a:chExt cx="4326357" cy="4326357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054595" y="4054595"/>
                <a:ext cx="4326357" cy="4326357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7024315" y="3073222"/>
              <a:ext cx="4326357" cy="4326357"/>
              <a:chOff x="6979678" y="2902430"/>
              <a:chExt cx="4326357" cy="4326357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79678" y="2902430"/>
                <a:ext cx="4326357" cy="432635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949399" y="4225387"/>
              <a:ext cx="4326357" cy="4326357"/>
              <a:chOff x="1904762" y="4054595"/>
              <a:chExt cx="4326357" cy="432635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04762" y="4054595"/>
                <a:ext cx="4326357" cy="4326357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11330581" y="3705531"/>
              <a:ext cx="5369945" cy="365705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3 Light" pitchFamily="34" charset="0"/>
                </a:rPr>
                <a:t>활발한 웹 보드게임 커뮤니티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085643" y="7816857"/>
              <a:ext cx="6203703" cy="4769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3 Light" pitchFamily="34" charset="0"/>
                </a:rPr>
                <a:t>보드 게임 조회, 소개 및 보드카페 위치 조회  서비스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587473" y="3575621"/>
              <a:ext cx="5369945" cy="99123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3 Light" pitchFamily="34" charset="0"/>
                </a:rPr>
                <a:t>코로나로 인한 외부 활동 제한으로 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  <a:cs typeface="에스코어 드림 3 Light" pitchFamily="34" charset="0"/>
                </a:rPr>
                <a:t>인한 실내 활동 선호도 증가</a:t>
              </a:r>
              <a:endPara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12099232" y="4225387"/>
              <a:ext cx="4326357" cy="4326357"/>
              <a:chOff x="12054595" y="4054595"/>
              <a:chExt cx="4326357" cy="43263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054595" y="4054595"/>
                <a:ext cx="4326357" cy="4326357"/>
              </a:xfrm>
              <a:prstGeom prst="rect">
                <a:avLst/>
              </a:prstGeom>
            </p:spPr>
          </p:pic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098EB3D3-F713-4A0C-8A04-38195A664638}"/>
                </a:ext>
              </a:extLst>
            </p:cNvPr>
            <p:cNvCxnSpPr>
              <a:cxnSpLocks/>
              <a:stCxn id="13" idx="0"/>
              <a:endCxn id="6" idx="0"/>
            </p:cNvCxnSpPr>
            <p:nvPr/>
          </p:nvCxnSpPr>
          <p:spPr>
            <a:xfrm rot="16200000" flipV="1">
              <a:off x="11285370" y="975347"/>
              <a:ext cx="632309" cy="4828060"/>
            </a:xfrm>
            <a:prstGeom prst="bentConnector3">
              <a:avLst>
                <a:gd name="adj1" fmla="val 195313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81635" y="4299648"/>
            <a:ext cx="4996145" cy="2714937"/>
            <a:chOff x="10081635" y="4299648"/>
            <a:chExt cx="4996145" cy="27149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1635" y="4299648"/>
              <a:ext cx="4996145" cy="27149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1757223"/>
            <a:ext cx="4858940" cy="2716025"/>
            <a:chOff x="9142857" y="1757223"/>
            <a:chExt cx="4858940" cy="27160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1757223"/>
              <a:ext cx="4858940" cy="27160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04762" y="3243172"/>
            <a:ext cx="6113091" cy="577937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개발환경: React Native, Android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에스코어 드림 3 Light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UI 라이브러리: React Navigation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             React Nativev Element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             React Native Table Component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             React Native Super Grid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             React Native Google Maps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에스코어 드림 3 Light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상태관리: React Hook(useState, useEffect)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        React Redux(useDispatch, useSelector)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    Redux-Saga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                    FCM(Firebase cloud Messaging)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에스코어 드림 3 Light" pitchFamily="34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3 Light" pitchFamily="34" charset="0"/>
              </a:rPr>
              <a:t>인프라: AWS(EC2)</a:t>
            </a:r>
          </a:p>
          <a:p>
            <a:pPr algn="just"/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762" y="2171852"/>
            <a:ext cx="6396852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dirty="0">
                <a:solidFill>
                  <a:srgbClr val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에스코어 드림 4 Regular" pitchFamily="34" charset="0"/>
              </a:rPr>
              <a:t>프로젝트 사용 기술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904762" y="2847214"/>
            <a:ext cx="6088050" cy="63443"/>
            <a:chOff x="1904762" y="2847214"/>
            <a:chExt cx="6088050" cy="634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2847214"/>
              <a:ext cx="6088050" cy="634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04762" y="4371858"/>
            <a:ext cx="2092291" cy="2484264"/>
            <a:chOff x="14304762" y="4371858"/>
            <a:chExt cx="2092291" cy="24842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04762" y="4371858"/>
              <a:ext cx="2092291" cy="24842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01989" y="4614831"/>
            <a:ext cx="1367854" cy="2084571"/>
            <a:chOff x="9201989" y="4614831"/>
            <a:chExt cx="1367854" cy="20845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1989" y="4614831"/>
              <a:ext cx="1367854" cy="2084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76235" y="2042350"/>
            <a:ext cx="2161018" cy="2145773"/>
            <a:chOff x="14076235" y="2042350"/>
            <a:chExt cx="2161018" cy="21457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6235" y="2042350"/>
              <a:ext cx="2161018" cy="21457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1780" y="7000210"/>
            <a:ext cx="1355856" cy="1913250"/>
            <a:chOff x="11901780" y="7000210"/>
            <a:chExt cx="1355856" cy="191325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1780" y="7000210"/>
              <a:ext cx="1355856" cy="19132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01989" y="7014586"/>
            <a:ext cx="1486117" cy="2007961"/>
            <a:chOff x="9201989" y="7014586"/>
            <a:chExt cx="1486117" cy="200796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1989" y="7014586"/>
              <a:ext cx="1486117" cy="20079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04762" y="7014586"/>
            <a:ext cx="1957154" cy="1811452"/>
            <a:chOff x="14304762" y="7014586"/>
            <a:chExt cx="1957154" cy="18114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04762" y="7014586"/>
              <a:ext cx="1957154" cy="1811452"/>
            </a:xfrm>
            <a:prstGeom prst="rect">
              <a:avLst/>
            </a:prstGeom>
          </p:spPr>
        </p:pic>
      </p:grpSp>
      <p:sp>
        <p:nvSpPr>
          <p:cNvPr id="24" name="Object 20">
            <a:extLst>
              <a:ext uri="{FF2B5EF4-FFF2-40B4-BE49-F238E27FC236}">
                <a16:creationId xmlns:a16="http://schemas.microsoft.com/office/drawing/2014/main" id="{BB206F64-0F34-421C-B34B-B8CDB9ABDD93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프로젝트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사용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기술</a:t>
            </a:r>
            <a:endParaRPr lang="en-US" altLang="ko-KR" sz="1400" dirty="0"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56B557F4-3256-4DCC-8A42-D865E5090B77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2">
            <a:extLst>
              <a:ext uri="{FF2B5EF4-FFF2-40B4-BE49-F238E27FC236}">
                <a16:creationId xmlns:a16="http://schemas.microsoft.com/office/drawing/2014/main" id="{DDFFB8B0-7F99-4567-B2A2-480EC60D2E27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ABE0FA6B-B482-4944-9457-1C7D7E31B953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구현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내용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(</a:t>
            </a:r>
            <a:r>
              <a:rPr lang="ko-KR" alt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기본 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UI</a:t>
            </a:r>
            <a:r>
              <a:rPr lang="ko-KR" alt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컴포넌트 및 스택 네비게이션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)</a:t>
            </a:r>
            <a:endParaRPr lang="en-US" altLang="ko-KR" sz="14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CCBDCE-D314-4665-A6EB-F6A36D1F1885}"/>
              </a:ext>
            </a:extLst>
          </p:cNvPr>
          <p:cNvGrpSpPr/>
          <p:nvPr/>
        </p:nvGrpSpPr>
        <p:grpSpPr>
          <a:xfrm>
            <a:off x="1689473" y="1890498"/>
            <a:ext cx="3209410" cy="6171429"/>
            <a:chOff x="468942" y="1181100"/>
            <a:chExt cx="3209410" cy="6171429"/>
          </a:xfrm>
        </p:grpSpPr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D2A9C7EC-CC1E-4AB5-BA46-ED47B7CF3883}"/>
                </a:ext>
              </a:extLst>
            </p:cNvPr>
            <p:cNvGrpSpPr/>
            <p:nvPr/>
          </p:nvGrpSpPr>
          <p:grpSpPr>
            <a:xfrm>
              <a:off x="468942" y="1181100"/>
              <a:ext cx="3209410" cy="6171429"/>
              <a:chOff x="7983794" y="1056229"/>
              <a:chExt cx="3209410" cy="6171429"/>
            </a:xfrm>
          </p:grpSpPr>
          <p:pic>
            <p:nvPicPr>
              <p:cNvPr id="16" name="Object 10">
                <a:extLst>
                  <a:ext uri="{FF2B5EF4-FFF2-40B4-BE49-F238E27FC236}">
                    <a16:creationId xmlns:a16="http://schemas.microsoft.com/office/drawing/2014/main" id="{FB22E0A6-EADA-4FC0-BEAD-2887E366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83794" y="1056229"/>
                <a:ext cx="3209410" cy="6171429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4C15CF-0E7B-4D3D-845D-263D02E9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651" y="1656529"/>
              <a:ext cx="3094118" cy="5239571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6302F6-BBB7-4EC3-A5F7-0C84E993D465}"/>
              </a:ext>
            </a:extLst>
          </p:cNvPr>
          <p:cNvGrpSpPr/>
          <p:nvPr/>
        </p:nvGrpSpPr>
        <p:grpSpPr>
          <a:xfrm>
            <a:off x="5791200" y="1242129"/>
            <a:ext cx="6934200" cy="7482771"/>
            <a:chOff x="5791200" y="999674"/>
            <a:chExt cx="6934200" cy="748277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FA16FC3-AAF1-4829-8B1B-4CBC51696400}"/>
                </a:ext>
              </a:extLst>
            </p:cNvPr>
            <p:cNvGrpSpPr/>
            <p:nvPr/>
          </p:nvGrpSpPr>
          <p:grpSpPr>
            <a:xfrm>
              <a:off x="5791200" y="999674"/>
              <a:ext cx="3209410" cy="6171429"/>
              <a:chOff x="4038600" y="1181099"/>
              <a:chExt cx="3209410" cy="6171429"/>
            </a:xfrm>
          </p:grpSpPr>
          <p:grpSp>
            <p:nvGrpSpPr>
              <p:cNvPr id="17" name="그룹 1003">
                <a:extLst>
                  <a:ext uri="{FF2B5EF4-FFF2-40B4-BE49-F238E27FC236}">
                    <a16:creationId xmlns:a16="http://schemas.microsoft.com/office/drawing/2014/main" id="{E2EA6D98-0997-4BEC-B35E-2E0E580AC303}"/>
                  </a:ext>
                </a:extLst>
              </p:cNvPr>
              <p:cNvGrpSpPr/>
              <p:nvPr/>
            </p:nvGrpSpPr>
            <p:grpSpPr>
              <a:xfrm>
                <a:off x="4038600" y="1181099"/>
                <a:ext cx="3209410" cy="6171429"/>
                <a:chOff x="7983794" y="1056229"/>
                <a:chExt cx="3209410" cy="6171429"/>
              </a:xfrm>
            </p:grpSpPr>
            <p:pic>
              <p:nvPicPr>
                <p:cNvPr id="18" name="Object 10">
                  <a:extLst>
                    <a:ext uri="{FF2B5EF4-FFF2-40B4-BE49-F238E27FC236}">
                      <a16:creationId xmlns:a16="http://schemas.microsoft.com/office/drawing/2014/main" id="{C515D55F-1700-452C-904F-6315D67C74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983794" y="1056229"/>
                  <a:ext cx="3209410" cy="6171429"/>
                </a:xfrm>
                <a:prstGeom prst="rect">
                  <a:avLst/>
                </a:prstGeom>
              </p:spPr>
            </p:pic>
          </p:grp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C6A6D27-9152-4546-A952-E69F8AC5DD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8682" y="1656529"/>
                <a:ext cx="3094118" cy="5239571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C68E40C-8072-4760-9580-930B8D0125AF}"/>
                </a:ext>
              </a:extLst>
            </p:cNvPr>
            <p:cNvGrpSpPr/>
            <p:nvPr/>
          </p:nvGrpSpPr>
          <p:grpSpPr>
            <a:xfrm>
              <a:off x="7554336" y="1638300"/>
              <a:ext cx="3209410" cy="6171429"/>
              <a:chOff x="4333668" y="2057785"/>
              <a:chExt cx="3209410" cy="6171429"/>
            </a:xfrm>
          </p:grpSpPr>
          <p:grpSp>
            <p:nvGrpSpPr>
              <p:cNvPr id="22" name="그룹 1003">
                <a:extLst>
                  <a:ext uri="{FF2B5EF4-FFF2-40B4-BE49-F238E27FC236}">
                    <a16:creationId xmlns:a16="http://schemas.microsoft.com/office/drawing/2014/main" id="{C242A0C5-5CF3-49E3-96E1-2237D90268C8}"/>
                  </a:ext>
                </a:extLst>
              </p:cNvPr>
              <p:cNvGrpSpPr/>
              <p:nvPr/>
            </p:nvGrpSpPr>
            <p:grpSpPr>
              <a:xfrm>
                <a:off x="4333668" y="2057785"/>
                <a:ext cx="3209410" cy="6171429"/>
                <a:chOff x="7983794" y="1056229"/>
                <a:chExt cx="3209410" cy="6171429"/>
              </a:xfrm>
            </p:grpSpPr>
            <p:pic>
              <p:nvPicPr>
                <p:cNvPr id="23" name="Object 10">
                  <a:extLst>
                    <a:ext uri="{FF2B5EF4-FFF2-40B4-BE49-F238E27FC236}">
                      <a16:creationId xmlns:a16="http://schemas.microsoft.com/office/drawing/2014/main" id="{0F055BFC-3BC0-41AF-91DC-EE78039BF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983794" y="1056229"/>
                  <a:ext cx="3209410" cy="6171429"/>
                </a:xfrm>
                <a:prstGeom prst="rect">
                  <a:avLst/>
                </a:prstGeom>
              </p:spPr>
            </p:pic>
          </p:grp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FD65CEE-34D5-483F-BDAF-809B790A5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7996" y="2536076"/>
                <a:ext cx="3099872" cy="5201084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006E249-687A-4DE2-9E72-48C074BA094B}"/>
                </a:ext>
              </a:extLst>
            </p:cNvPr>
            <p:cNvGrpSpPr/>
            <p:nvPr/>
          </p:nvGrpSpPr>
          <p:grpSpPr>
            <a:xfrm>
              <a:off x="9515990" y="2311016"/>
              <a:ext cx="3209410" cy="6171429"/>
              <a:chOff x="4693916" y="2934471"/>
              <a:chExt cx="3209410" cy="6171429"/>
            </a:xfrm>
          </p:grpSpPr>
          <p:grpSp>
            <p:nvGrpSpPr>
              <p:cNvPr id="26" name="그룹 1003">
                <a:extLst>
                  <a:ext uri="{FF2B5EF4-FFF2-40B4-BE49-F238E27FC236}">
                    <a16:creationId xmlns:a16="http://schemas.microsoft.com/office/drawing/2014/main" id="{D185DE41-F895-431B-8C0F-D1815E0C72C2}"/>
                  </a:ext>
                </a:extLst>
              </p:cNvPr>
              <p:cNvGrpSpPr/>
              <p:nvPr/>
            </p:nvGrpSpPr>
            <p:grpSpPr>
              <a:xfrm>
                <a:off x="4693916" y="2934471"/>
                <a:ext cx="3209410" cy="6171429"/>
                <a:chOff x="7983794" y="1056229"/>
                <a:chExt cx="3209410" cy="6171429"/>
              </a:xfrm>
            </p:grpSpPr>
            <p:pic>
              <p:nvPicPr>
                <p:cNvPr id="27" name="Object 10">
                  <a:extLst>
                    <a:ext uri="{FF2B5EF4-FFF2-40B4-BE49-F238E27FC236}">
                      <a16:creationId xmlns:a16="http://schemas.microsoft.com/office/drawing/2014/main" id="{1ECE1E08-7076-4402-8087-150235B6B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983794" y="1056229"/>
                  <a:ext cx="3209410" cy="6171429"/>
                </a:xfrm>
                <a:prstGeom prst="rect">
                  <a:avLst/>
                </a:prstGeom>
              </p:spPr>
            </p:pic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5BF84CEB-A9AA-42FE-9287-ABDC61AD1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5805" y="3390900"/>
                <a:ext cx="3047983" cy="5220084"/>
              </a:xfrm>
              <a:prstGeom prst="rect">
                <a:avLst/>
              </a:prstGeom>
            </p:spPr>
          </p:pic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576401-9AF3-40A2-8B5D-0E0EB0F45059}"/>
              </a:ext>
            </a:extLst>
          </p:cNvPr>
          <p:cNvGrpSpPr/>
          <p:nvPr/>
        </p:nvGrpSpPr>
        <p:grpSpPr>
          <a:xfrm>
            <a:off x="13617717" y="1899997"/>
            <a:ext cx="3209410" cy="6171429"/>
            <a:chOff x="12724668" y="1018673"/>
            <a:chExt cx="3209410" cy="6171429"/>
          </a:xfrm>
        </p:grpSpPr>
        <p:grpSp>
          <p:nvGrpSpPr>
            <p:cNvPr id="34" name="그룹 1003">
              <a:extLst>
                <a:ext uri="{FF2B5EF4-FFF2-40B4-BE49-F238E27FC236}">
                  <a16:creationId xmlns:a16="http://schemas.microsoft.com/office/drawing/2014/main" id="{D671A94B-5A91-42FC-A0B7-0DCB83CACF58}"/>
                </a:ext>
              </a:extLst>
            </p:cNvPr>
            <p:cNvGrpSpPr/>
            <p:nvPr/>
          </p:nvGrpSpPr>
          <p:grpSpPr>
            <a:xfrm>
              <a:off x="12724668" y="1018673"/>
              <a:ext cx="3209410" cy="6171429"/>
              <a:chOff x="7983794" y="1056229"/>
              <a:chExt cx="3209410" cy="6171429"/>
            </a:xfrm>
          </p:grpSpPr>
          <p:pic>
            <p:nvPicPr>
              <p:cNvPr id="35" name="Object 10">
                <a:extLst>
                  <a:ext uri="{FF2B5EF4-FFF2-40B4-BE49-F238E27FC236}">
                    <a16:creationId xmlns:a16="http://schemas.microsoft.com/office/drawing/2014/main" id="{3F2A8260-6F4A-4B6C-8058-9A560CC53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83794" y="1056229"/>
                <a:ext cx="3209410" cy="6171429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4D2CA39-DBA9-4FD2-AA1F-2B6FEF27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7013" y="1501080"/>
              <a:ext cx="3062587" cy="521630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05EA9F5-E08B-4018-B6CE-DDA76822073E}"/>
              </a:ext>
            </a:extLst>
          </p:cNvPr>
          <p:cNvSpPr txBox="1"/>
          <p:nvPr/>
        </p:nvSpPr>
        <p:spPr>
          <a:xfrm>
            <a:off x="2045041" y="88099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&lt;Home component&gt;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65D59B-96A2-4537-97EE-9F4550CAA99F}"/>
              </a:ext>
            </a:extLst>
          </p:cNvPr>
          <p:cNvSpPr txBox="1"/>
          <p:nvPr/>
        </p:nvSpPr>
        <p:spPr>
          <a:xfrm>
            <a:off x="7034236" y="8809952"/>
            <a:ext cx="421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&lt;List component &amp; Stack Navigation&gt;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C3B7FB-51D4-4D6C-BF78-5FCEFDAD74CF}"/>
              </a:ext>
            </a:extLst>
          </p:cNvPr>
          <p:cNvSpPr txBox="1"/>
          <p:nvPr/>
        </p:nvSpPr>
        <p:spPr>
          <a:xfrm>
            <a:off x="13992155" y="880995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&lt;Map component&gt;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E2C94F-35D5-437D-AA99-02CF83FF8B26}"/>
              </a:ext>
            </a:extLst>
          </p:cNvPr>
          <p:cNvSpPr/>
          <p:nvPr/>
        </p:nvSpPr>
        <p:spPr>
          <a:xfrm>
            <a:off x="6899635" y="2653397"/>
            <a:ext cx="4506878" cy="2575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C8321D-F45C-4CA6-B502-1EEFD33403AC}"/>
              </a:ext>
            </a:extLst>
          </p:cNvPr>
          <p:cNvSpPr/>
          <p:nvPr/>
        </p:nvSpPr>
        <p:spPr>
          <a:xfrm>
            <a:off x="9445399" y="5422169"/>
            <a:ext cx="1081006" cy="282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응답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5032B1-C793-4874-86CD-21029DD2E405}"/>
              </a:ext>
            </a:extLst>
          </p:cNvPr>
          <p:cNvSpPr/>
          <p:nvPr/>
        </p:nvSpPr>
        <p:spPr>
          <a:xfrm>
            <a:off x="7648595" y="5439058"/>
            <a:ext cx="1081006" cy="2118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호출</a:t>
            </a: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B802340E-0066-4BCB-9E38-CF2FCF01F438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720A1CE8-BDFF-4DCD-B1A0-E48E0878384E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기술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(REDUX)</a:t>
            </a:r>
            <a:endParaRPr lang="en-US" altLang="ko-KR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831835-73AE-4BA4-B3BD-8960945A9B59}"/>
              </a:ext>
            </a:extLst>
          </p:cNvPr>
          <p:cNvSpPr/>
          <p:nvPr/>
        </p:nvSpPr>
        <p:spPr>
          <a:xfrm>
            <a:off x="11573766" y="3667164"/>
            <a:ext cx="715905" cy="257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list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78DA28-C651-4E97-9DED-052D88D6BE6D}"/>
              </a:ext>
            </a:extLst>
          </p:cNvPr>
          <p:cNvSpPr/>
          <p:nvPr/>
        </p:nvSpPr>
        <p:spPr>
          <a:xfrm>
            <a:off x="5562600" y="2230105"/>
            <a:ext cx="715905" cy="257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click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0581D4-3860-42F2-86BE-BF65B3E6B532}"/>
              </a:ext>
            </a:extLst>
          </p:cNvPr>
          <p:cNvGrpSpPr/>
          <p:nvPr/>
        </p:nvGrpSpPr>
        <p:grpSpPr>
          <a:xfrm>
            <a:off x="7115175" y="5990306"/>
            <a:ext cx="4057650" cy="1490730"/>
            <a:chOff x="6934200" y="2552700"/>
            <a:chExt cx="4057650" cy="149073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BDEB989-8CFA-40EB-B5B4-F4D8226BD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00" y="2552700"/>
              <a:ext cx="4057650" cy="11239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C806A32-CFD3-4B78-8C59-176C86EE4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3787" y="3633798"/>
              <a:ext cx="1438476" cy="409632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3B069CF-4C4B-4101-9868-D61C8148C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98" y="1923904"/>
            <a:ext cx="3028950" cy="151447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138FEA-D34B-40D7-933C-D068E6DFADBE}"/>
              </a:ext>
            </a:extLst>
          </p:cNvPr>
          <p:cNvCxnSpPr>
            <a:cxnSpLocks/>
          </p:cNvCxnSpPr>
          <p:nvPr/>
        </p:nvCxnSpPr>
        <p:spPr>
          <a:xfrm>
            <a:off x="8686800" y="4923855"/>
            <a:ext cx="0" cy="1072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A1910F-4CEE-45D2-9C4E-FCD67B5AE0C2}"/>
              </a:ext>
            </a:extLst>
          </p:cNvPr>
          <p:cNvCxnSpPr>
            <a:cxnSpLocks/>
          </p:cNvCxnSpPr>
          <p:nvPr/>
        </p:nvCxnSpPr>
        <p:spPr>
          <a:xfrm flipV="1">
            <a:off x="9705108" y="4923855"/>
            <a:ext cx="0" cy="106645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3C4148-6B9B-4083-A52F-E1AB30FF1347}"/>
              </a:ext>
            </a:extLst>
          </p:cNvPr>
          <p:cNvSpPr/>
          <p:nvPr/>
        </p:nvSpPr>
        <p:spPr>
          <a:xfrm>
            <a:off x="7295675" y="4293393"/>
            <a:ext cx="3714797" cy="63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10428A-F472-45FB-9EAC-147B11577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66" y="3805573"/>
            <a:ext cx="3001240" cy="9715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73178B-6963-4C4F-B045-2BAF592FEA3E}"/>
              </a:ext>
            </a:extLst>
          </p:cNvPr>
          <p:cNvGrpSpPr/>
          <p:nvPr/>
        </p:nvGrpSpPr>
        <p:grpSpPr>
          <a:xfrm>
            <a:off x="1962431" y="1028700"/>
            <a:ext cx="3209410" cy="6171429"/>
            <a:chOff x="2401447" y="1858485"/>
            <a:chExt cx="3209410" cy="6171429"/>
          </a:xfrm>
        </p:grpSpPr>
        <p:grpSp>
          <p:nvGrpSpPr>
            <p:cNvPr id="28" name="그룹 1003">
              <a:extLst>
                <a:ext uri="{FF2B5EF4-FFF2-40B4-BE49-F238E27FC236}">
                  <a16:creationId xmlns:a16="http://schemas.microsoft.com/office/drawing/2014/main" id="{C720AF4E-A2BE-4163-AF6F-F65E4605692A}"/>
                </a:ext>
              </a:extLst>
            </p:cNvPr>
            <p:cNvGrpSpPr/>
            <p:nvPr/>
          </p:nvGrpSpPr>
          <p:grpSpPr>
            <a:xfrm>
              <a:off x="2401447" y="1858485"/>
              <a:ext cx="3209410" cy="6171429"/>
              <a:chOff x="7983794" y="1056229"/>
              <a:chExt cx="3209410" cy="6171429"/>
            </a:xfrm>
          </p:grpSpPr>
          <p:pic>
            <p:nvPicPr>
              <p:cNvPr id="29" name="Object 10">
                <a:extLst>
                  <a:ext uri="{FF2B5EF4-FFF2-40B4-BE49-F238E27FC236}">
                    <a16:creationId xmlns:a16="http://schemas.microsoft.com/office/drawing/2014/main" id="{88F99857-2304-409A-8C64-D30203778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83794" y="1056229"/>
                <a:ext cx="3209410" cy="6171429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89FBAFA-DDA4-40F5-9BB5-589872321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954" y="2299709"/>
              <a:ext cx="3079172" cy="5282192"/>
            </a:xfrm>
            <a:prstGeom prst="rect">
              <a:avLst/>
            </a:prstGeom>
          </p:spPr>
        </p:pic>
      </p:grpSp>
      <p:grpSp>
        <p:nvGrpSpPr>
          <p:cNvPr id="31" name="그룹 1003">
            <a:extLst>
              <a:ext uri="{FF2B5EF4-FFF2-40B4-BE49-F238E27FC236}">
                <a16:creationId xmlns:a16="http://schemas.microsoft.com/office/drawing/2014/main" id="{BEE228E8-6629-45D7-8D87-5971DE68F3D9}"/>
              </a:ext>
            </a:extLst>
          </p:cNvPr>
          <p:cNvGrpSpPr/>
          <p:nvPr/>
        </p:nvGrpSpPr>
        <p:grpSpPr>
          <a:xfrm>
            <a:off x="12494180" y="1483045"/>
            <a:ext cx="3209410" cy="6171429"/>
            <a:chOff x="7983794" y="1056229"/>
            <a:chExt cx="3209410" cy="6171429"/>
          </a:xfrm>
        </p:grpSpPr>
        <p:pic>
          <p:nvPicPr>
            <p:cNvPr id="32" name="Object 10">
              <a:extLst>
                <a:ext uri="{FF2B5EF4-FFF2-40B4-BE49-F238E27FC236}">
                  <a16:creationId xmlns:a16="http://schemas.microsoft.com/office/drawing/2014/main" id="{8F52E356-B379-410F-A96B-705DDAA1D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3794" y="1056229"/>
              <a:ext cx="3209410" cy="6171429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CA0A07A-D1E8-4044-BC91-7F3D48DB6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829" y="1927663"/>
            <a:ext cx="3079172" cy="5282193"/>
          </a:xfrm>
          <a:prstGeom prst="rect">
            <a:avLst/>
          </a:prstGeom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519DFE5-0159-431A-8128-C1D8AF3CCE6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53000" y="2487241"/>
            <a:ext cx="1946635" cy="14537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2B0EF4F-4E15-4FC3-A85D-0BCCBE869F10}"/>
              </a:ext>
            </a:extLst>
          </p:cNvPr>
          <p:cNvGrpSpPr/>
          <p:nvPr/>
        </p:nvGrpSpPr>
        <p:grpSpPr>
          <a:xfrm>
            <a:off x="2429390" y="2790255"/>
            <a:ext cx="3209410" cy="6171429"/>
            <a:chOff x="2341081" y="3240909"/>
            <a:chExt cx="3209410" cy="6171429"/>
          </a:xfrm>
        </p:grpSpPr>
        <p:grpSp>
          <p:nvGrpSpPr>
            <p:cNvPr id="42" name="그룹 1003">
              <a:extLst>
                <a:ext uri="{FF2B5EF4-FFF2-40B4-BE49-F238E27FC236}">
                  <a16:creationId xmlns:a16="http://schemas.microsoft.com/office/drawing/2014/main" id="{EB680164-1F3D-4F0D-8038-AB35371D1A5B}"/>
                </a:ext>
              </a:extLst>
            </p:cNvPr>
            <p:cNvGrpSpPr/>
            <p:nvPr/>
          </p:nvGrpSpPr>
          <p:grpSpPr>
            <a:xfrm>
              <a:off x="2341081" y="3240909"/>
              <a:ext cx="3209410" cy="6171429"/>
              <a:chOff x="7983794" y="1056229"/>
              <a:chExt cx="3209410" cy="6171429"/>
            </a:xfrm>
          </p:grpSpPr>
          <p:pic>
            <p:nvPicPr>
              <p:cNvPr id="44" name="Object 10">
                <a:extLst>
                  <a:ext uri="{FF2B5EF4-FFF2-40B4-BE49-F238E27FC236}">
                    <a16:creationId xmlns:a16="http://schemas.microsoft.com/office/drawing/2014/main" id="{4AACC854-3AA6-490C-B709-DA1772090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83794" y="1056229"/>
                <a:ext cx="3209410" cy="6171429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54FAA2-90AF-4E1F-B9A1-86652DE0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675" y="3715484"/>
              <a:ext cx="3079172" cy="5269524"/>
            </a:xfrm>
            <a:prstGeom prst="rect">
              <a:avLst/>
            </a:prstGeom>
          </p:spPr>
        </p:pic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6A19488-DE32-458D-86E1-BA9AC1FFFFE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1406513" y="3941026"/>
            <a:ext cx="1471287" cy="66615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883949-A034-4030-8822-3B02FCF3FFE5}"/>
              </a:ext>
            </a:extLst>
          </p:cNvPr>
          <p:cNvSpPr txBox="1"/>
          <p:nvPr/>
        </p:nvSpPr>
        <p:spPr>
          <a:xfrm>
            <a:off x="7295675" y="3125569"/>
            <a:ext cx="371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useDispatch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 액션 생성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useSelector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상태 조회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DCEC77-35A5-4144-8F21-16128A71D87A}"/>
              </a:ext>
            </a:extLst>
          </p:cNvPr>
          <p:cNvSpPr txBox="1"/>
          <p:nvPr/>
        </p:nvSpPr>
        <p:spPr>
          <a:xfrm>
            <a:off x="2296638" y="9062179"/>
            <a:ext cx="265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&lt;Details component&gt;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F11C2B-ECE3-4E6A-B1D7-62CB6A7C3C6E}"/>
              </a:ext>
            </a:extLst>
          </p:cNvPr>
          <p:cNvSpPr txBox="1"/>
          <p:nvPr/>
        </p:nvSpPr>
        <p:spPr>
          <a:xfrm>
            <a:off x="12940437" y="7769134"/>
            <a:ext cx="231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&lt;Likes component&gt;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>
            <a:extLst>
              <a:ext uri="{FF2B5EF4-FFF2-40B4-BE49-F238E27FC236}">
                <a16:creationId xmlns:a16="http://schemas.microsoft.com/office/drawing/2014/main" id="{B802340E-0066-4BCB-9E38-CF2FCF01F438}"/>
              </a:ext>
            </a:extLst>
          </p:cNvPr>
          <p:cNvSpPr txBox="1"/>
          <p:nvPr/>
        </p:nvSpPr>
        <p:spPr>
          <a:xfrm>
            <a:off x="2320191" y="9532007"/>
            <a:ext cx="12904762" cy="2571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곽정원</a:t>
            </a:r>
            <a:endParaRPr lang="en-US" dirty="0"/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720A1CE8-BDFF-4DCD-B1A0-E48E0878384E}"/>
              </a:ext>
            </a:extLst>
          </p:cNvPr>
          <p:cNvSpPr txBox="1"/>
          <p:nvPr/>
        </p:nvSpPr>
        <p:spPr>
          <a:xfrm>
            <a:off x="2320191" y="386392"/>
            <a:ext cx="12904762" cy="28124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2021 / </a:t>
            </a:r>
            <a:r>
              <a:rPr lang="en-US" altLang="ko-KR" sz="1300" kern="0" spc="1500" dirty="0" err="1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기술</a:t>
            </a:r>
            <a:r>
              <a:rPr lang="en-US" altLang="ko-KR" sz="1300" kern="0" spc="15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(FCM)</a:t>
            </a:r>
            <a:endParaRPr lang="en-US" altLang="ko-KR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ED0E01-90AA-4D37-9F05-28A89537CA5D}"/>
              </a:ext>
            </a:extLst>
          </p:cNvPr>
          <p:cNvGrpSpPr/>
          <p:nvPr/>
        </p:nvGrpSpPr>
        <p:grpSpPr>
          <a:xfrm>
            <a:off x="13300141" y="2952869"/>
            <a:ext cx="3209410" cy="6232567"/>
            <a:chOff x="12494180" y="1855090"/>
            <a:chExt cx="3209410" cy="6171429"/>
          </a:xfrm>
        </p:grpSpPr>
        <p:grpSp>
          <p:nvGrpSpPr>
            <p:cNvPr id="22" name="그룹 1003">
              <a:extLst>
                <a:ext uri="{FF2B5EF4-FFF2-40B4-BE49-F238E27FC236}">
                  <a16:creationId xmlns:a16="http://schemas.microsoft.com/office/drawing/2014/main" id="{292B2FC3-C58D-4114-9246-60404431C175}"/>
                </a:ext>
              </a:extLst>
            </p:cNvPr>
            <p:cNvGrpSpPr/>
            <p:nvPr/>
          </p:nvGrpSpPr>
          <p:grpSpPr>
            <a:xfrm>
              <a:off x="12494180" y="1855090"/>
              <a:ext cx="3209410" cy="6171429"/>
              <a:chOff x="7983794" y="1056229"/>
              <a:chExt cx="3209410" cy="6171429"/>
            </a:xfrm>
          </p:grpSpPr>
          <p:pic>
            <p:nvPicPr>
              <p:cNvPr id="24" name="Object 10">
                <a:extLst>
                  <a:ext uri="{FF2B5EF4-FFF2-40B4-BE49-F238E27FC236}">
                    <a16:creationId xmlns:a16="http://schemas.microsoft.com/office/drawing/2014/main" id="{FFA86DFE-BEF7-4BF4-91CA-BFE6700F1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983794" y="1056229"/>
                <a:ext cx="3209410" cy="6171429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F859E4-DC1F-43C9-8205-E96A43B42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4650" y="2324100"/>
              <a:ext cx="3086350" cy="52578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BA855DE-EF80-4607-8258-374B30834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80" y="4716029"/>
            <a:ext cx="2576955" cy="2702552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DBA83276-4C6B-4902-876D-D44E5EB79373}"/>
              </a:ext>
            </a:extLst>
          </p:cNvPr>
          <p:cNvGrpSpPr/>
          <p:nvPr/>
        </p:nvGrpSpPr>
        <p:grpSpPr>
          <a:xfrm>
            <a:off x="2546145" y="1268342"/>
            <a:ext cx="900000" cy="1015663"/>
            <a:chOff x="2209800" y="1181100"/>
            <a:chExt cx="900000" cy="101566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0489B06-70D8-4B8F-A1FE-39C4C602906E}"/>
                </a:ext>
              </a:extLst>
            </p:cNvPr>
            <p:cNvSpPr/>
            <p:nvPr/>
          </p:nvSpPr>
          <p:spPr>
            <a:xfrm>
              <a:off x="2209800" y="1248926"/>
              <a:ext cx="900000" cy="900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9DE164-CE59-43B1-B33C-39EA39FFAD9A}"/>
                </a:ext>
              </a:extLst>
            </p:cNvPr>
            <p:cNvSpPr txBox="1"/>
            <p:nvPr/>
          </p:nvSpPr>
          <p:spPr>
            <a:xfrm>
              <a:off x="2287741" y="1181100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i="1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1</a:t>
              </a:r>
              <a:endParaRPr lang="ko-KR" altLang="en-US" sz="6000" i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7D215A5-398B-4D1F-A35A-632A62C956BB}"/>
              </a:ext>
            </a:extLst>
          </p:cNvPr>
          <p:cNvSpPr txBox="1"/>
          <p:nvPr/>
        </p:nvSpPr>
        <p:spPr>
          <a:xfrm>
            <a:off x="1109112" y="2346789"/>
            <a:ext cx="37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Message building and targeting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A60282-EE11-4796-A589-E67E945BEDF8}"/>
              </a:ext>
            </a:extLst>
          </p:cNvPr>
          <p:cNvSpPr txBox="1"/>
          <p:nvPr/>
        </p:nvSpPr>
        <p:spPr>
          <a:xfrm>
            <a:off x="6090316" y="2346789"/>
            <a:ext cx="183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FCM backend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0638E9-FBAC-4820-9340-E5EB379DE1C6}"/>
              </a:ext>
            </a:extLst>
          </p:cNvPr>
          <p:cNvSpPr txBox="1"/>
          <p:nvPr/>
        </p:nvSpPr>
        <p:spPr>
          <a:xfrm>
            <a:off x="8802902" y="2359825"/>
            <a:ext cx="37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Platform-level Message transport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DFB15F-2B6F-432D-A627-69CA2AA5601B}"/>
              </a:ext>
            </a:extLst>
          </p:cNvPr>
          <p:cNvSpPr txBox="1"/>
          <p:nvPr/>
        </p:nvSpPr>
        <p:spPr>
          <a:xfrm>
            <a:off x="14036292" y="2351831"/>
            <a:ext cx="17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SDK on device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84F3A9F-0F20-4AED-B717-F70A3BC46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13" y="4863961"/>
            <a:ext cx="3117603" cy="240668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DCB612-D513-4DA9-9197-4F798A26EC88}"/>
              </a:ext>
            </a:extLst>
          </p:cNvPr>
          <p:cNvGrpSpPr/>
          <p:nvPr/>
        </p:nvGrpSpPr>
        <p:grpSpPr>
          <a:xfrm>
            <a:off x="6432011" y="1263300"/>
            <a:ext cx="900000" cy="1015663"/>
            <a:chOff x="2362200" y="1333500"/>
            <a:chExt cx="900000" cy="101566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DC33A70-33E8-443C-89E1-F4B9C156FCD4}"/>
                </a:ext>
              </a:extLst>
            </p:cNvPr>
            <p:cNvSpPr/>
            <p:nvPr/>
          </p:nvSpPr>
          <p:spPr>
            <a:xfrm>
              <a:off x="2362200" y="1401326"/>
              <a:ext cx="900000" cy="900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A41790-3C91-4578-8E43-B79569909587}"/>
                </a:ext>
              </a:extLst>
            </p:cNvPr>
            <p:cNvSpPr txBox="1"/>
            <p:nvPr/>
          </p:nvSpPr>
          <p:spPr>
            <a:xfrm>
              <a:off x="2440141" y="1333500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i="1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2</a:t>
              </a:r>
              <a:endParaRPr lang="ko-KR" altLang="en-US" sz="6000" i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A44F5F-9A2D-4F27-BC6A-6A62631833FC}"/>
              </a:ext>
            </a:extLst>
          </p:cNvPr>
          <p:cNvGrpSpPr/>
          <p:nvPr/>
        </p:nvGrpSpPr>
        <p:grpSpPr>
          <a:xfrm>
            <a:off x="10239935" y="1268342"/>
            <a:ext cx="900000" cy="1015663"/>
            <a:chOff x="8694000" y="1269015"/>
            <a:chExt cx="900000" cy="101566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FA77148-24CA-46CB-BAD1-A2340D0B9897}"/>
                </a:ext>
              </a:extLst>
            </p:cNvPr>
            <p:cNvSpPr/>
            <p:nvPr/>
          </p:nvSpPr>
          <p:spPr>
            <a:xfrm>
              <a:off x="8694000" y="1336841"/>
              <a:ext cx="900000" cy="900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DA5C80-0BC4-4B4B-8591-D0500D8EF369}"/>
                </a:ext>
              </a:extLst>
            </p:cNvPr>
            <p:cNvSpPr txBox="1"/>
            <p:nvPr/>
          </p:nvSpPr>
          <p:spPr>
            <a:xfrm>
              <a:off x="8771941" y="1269015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i="1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3</a:t>
              </a:r>
              <a:endParaRPr lang="ko-KR" altLang="en-US" sz="6000" i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19DED00-391E-4322-BDE5-6CA84F46931B}"/>
              </a:ext>
            </a:extLst>
          </p:cNvPr>
          <p:cNvGrpSpPr/>
          <p:nvPr/>
        </p:nvGrpSpPr>
        <p:grpSpPr>
          <a:xfrm>
            <a:off x="14340000" y="1261426"/>
            <a:ext cx="900000" cy="1015663"/>
            <a:chOff x="14049649" y="1324910"/>
            <a:chExt cx="900000" cy="101566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38117B-9B7B-411D-AFD2-08D571BF9EB6}"/>
                </a:ext>
              </a:extLst>
            </p:cNvPr>
            <p:cNvSpPr/>
            <p:nvPr/>
          </p:nvSpPr>
          <p:spPr>
            <a:xfrm>
              <a:off x="14049649" y="1392736"/>
              <a:ext cx="900000" cy="900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441373-56F9-4706-AB13-A225D590F9E6}"/>
                </a:ext>
              </a:extLst>
            </p:cNvPr>
            <p:cNvSpPr txBox="1"/>
            <p:nvPr/>
          </p:nvSpPr>
          <p:spPr>
            <a:xfrm>
              <a:off x="14127590" y="1324910"/>
              <a:ext cx="6078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i="1" dirty="0">
                  <a:ln>
                    <a:solidFill>
                      <a:schemeClr val="bg1">
                        <a:alpha val="5000"/>
                      </a:schemeClr>
                    </a:solidFill>
                  </a:ln>
                  <a:solidFill>
                    <a:schemeClr val="bg1"/>
                  </a:solidFill>
                  <a:latin typeface="08서울남산체 B" pitchFamily="18" charset="-127"/>
                  <a:ea typeface="08서울남산체 B" pitchFamily="18" charset="-127"/>
                </a:rPr>
                <a:t>4</a:t>
              </a:r>
              <a:endParaRPr lang="ko-KR" altLang="en-US" sz="6000" i="1" dirty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08서울남산체 B" pitchFamily="18" charset="-127"/>
                <a:ea typeface="08서울남산체 B" pitchFamily="18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ABFCBF2-017F-4CDD-8BF2-9C2F6C2262C6}"/>
              </a:ext>
            </a:extLst>
          </p:cNvPr>
          <p:cNvSpPr txBox="1"/>
          <p:nvPr/>
        </p:nvSpPr>
        <p:spPr>
          <a:xfrm>
            <a:off x="1467304" y="7539384"/>
            <a:ext cx="292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Notifications Console GUI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8FF466-755E-4EE8-B756-CE1BC89370D2}"/>
              </a:ext>
            </a:extLst>
          </p:cNvPr>
          <p:cNvSpPr/>
          <p:nvPr/>
        </p:nvSpPr>
        <p:spPr>
          <a:xfrm>
            <a:off x="9128314" y="5360876"/>
            <a:ext cx="3123240" cy="141285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transport layer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960" name="직선 화살표 연결선 959">
            <a:extLst>
              <a:ext uri="{FF2B5EF4-FFF2-40B4-BE49-F238E27FC236}">
                <a16:creationId xmlns:a16="http://schemas.microsoft.com/office/drawing/2014/main" id="{5367A7BC-386D-43EC-99B8-6B60BB44E9A3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4486816" y="6067305"/>
            <a:ext cx="1232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85D4CD5-634F-4E68-86BC-05262F2F96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96035" y="6067305"/>
            <a:ext cx="695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D1583DB-95DF-4349-9176-0AB2BE74DF31}"/>
              </a:ext>
            </a:extLst>
          </p:cNvPr>
          <p:cNvCxnSpPr>
            <a:cxnSpLocks/>
          </p:cNvCxnSpPr>
          <p:nvPr/>
        </p:nvCxnSpPr>
        <p:spPr>
          <a:xfrm flipV="1">
            <a:off x="12388268" y="6081468"/>
            <a:ext cx="6955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381</Words>
  <Application>Microsoft Office PowerPoint</Application>
  <PresentationFormat>사용자 지정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08서울남산체 B</vt:lpstr>
      <vt:lpstr>Adobe 고딕 Std B</vt:lpstr>
      <vt:lpstr>에스코어 드림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33</cp:revision>
  <dcterms:created xsi:type="dcterms:W3CDTF">2021-03-03T13:39:51Z</dcterms:created>
  <dcterms:modified xsi:type="dcterms:W3CDTF">2021-03-03T08:09:21Z</dcterms:modified>
</cp:coreProperties>
</file>