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81" d="100"/>
          <a:sy n="81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989" y="368039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프런트엔드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42623" y="1948584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55177" y="360082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98219" y="5816716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182</Words>
  <Application>Microsoft Office PowerPoint</Application>
  <PresentationFormat>와이드스크린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146</cp:revision>
  <dcterms:created xsi:type="dcterms:W3CDTF">2021-02-04T00:42:54Z</dcterms:created>
  <dcterms:modified xsi:type="dcterms:W3CDTF">2021-10-13T03:56:09Z</dcterms:modified>
</cp:coreProperties>
</file>