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0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AF2F8-5C0D-4316-9744-9EAF6558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15A9B-C3D4-4E3B-81FE-CC50C61AD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D0245-B4CA-4FE8-89B6-484237B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FF1C-3BF9-49F2-BF39-D969D1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943E6-CBB9-45CF-BB5F-F7143A62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D80E-8F8D-41D5-B96C-914A4B3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F6C9D-DF30-4FBA-B7A9-3D453A1E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1902D-966A-4B16-810B-7A82C8AF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56EDB-BA17-4C01-851E-8D08964B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ECFF-B529-44C8-81D4-E9D6B248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1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47488-9FDA-4AF6-B5F7-68020BDD1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C1E2D-94A3-40A7-AFAD-B1DA4802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CCA17-B2DF-4CA0-AAA8-BC2A2C20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F0E8-761E-438B-ADBA-756287C3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B389B-0922-4EAE-B5E9-CE0D2DEC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17FEC-55DF-4679-A464-BBEB030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338C9-D12E-48CC-8E12-A46304F1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D26C-4293-43E0-B7CA-F9E2C88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8D77-3854-4AB1-95CB-4D515071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A6FE9-A117-425B-91E2-4E9756C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E4CF-D428-4573-90DC-7CC10DEE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607FA-9193-406C-B180-F6176CCA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98A38-FEEC-4125-83D2-E0E6C859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4E303-940A-400A-8ADB-CDFBFDE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E711-4465-42BF-A241-61B7497D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6D44D-FE10-4225-8BBA-B12AD6A0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D846-BCCD-47A6-B574-4B130D73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F740B-CBD3-4659-9D09-FC5185170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00D17-4873-4BA3-8686-8209B3F5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D754-0D68-49C9-A0ED-3AFA5030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D4D9B-F947-4DA3-B4E1-65F808E0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0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38CA-AD46-4A11-95C8-F95942D4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0B1A0-E8D8-49F8-B0F3-6D447D7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1FAFDE-2768-4826-BA12-F3C3BD0B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2F46E-3166-49E1-B394-6D356622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3D81-D242-4660-8331-D6F13890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251C2-8CDA-4FC0-BE63-68167CEB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AFE00-C3AE-47C0-BF6E-CDDC4A3D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48B31F-6509-469E-BAC9-63714492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1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4EF-D248-463B-A1A8-993B734C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9C039-88C6-40DD-95C0-92CF38FD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EB600-6502-4527-9EF1-5BE4A0C5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95A6B-3EBB-43D1-9518-93BA4E1A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9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AD99D6-B980-4282-8ADE-67875333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324AED-C42D-4F1D-9295-D030CEEE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87329-FEF4-4C7A-9FAB-1A85E31E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C8DB-4DFA-404B-B16C-E0C2F9A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94BB0-3504-4BAA-BAF9-F405E8EB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85A7F-01C5-4150-AB04-ED7B6008F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34CB9F-5711-4EAA-8518-09CD8002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8FFA7-F714-42F5-811F-4EBC9D0B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45F97-EF01-4DB0-BE10-52C201E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7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10BF8-0EB6-4004-9622-A39CC104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194-90A0-4836-BB02-37FBA9A59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9BE9F-46D4-4B0A-BA75-F749CDEF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2C727-3361-4840-80F3-41B7DEEA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183EF-73A8-4A14-8B56-515779DA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A6CF7-E31C-47D5-83FD-94F35A1C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7D9A-46FF-493B-8434-E4BF6C42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C9E4A-C837-4B05-9D10-E1E9ADB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A83DA-F3AF-4D6B-BEAA-46B713E9E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5318-83E2-4817-A0DC-E225F8203930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F0CC9-733E-4FA9-AD72-F2B147AA9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EF05E-8CFD-4AAB-8C38-69C75B38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A78C-6D29-4602-AF39-E5CC9DAFA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6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8.png"/><Relationship Id="rId3" Type="http://schemas.openxmlformats.org/officeDocument/2006/relationships/image" Target="../media/image9.png"/><Relationship Id="rId21" Type="http://schemas.openxmlformats.org/officeDocument/2006/relationships/image" Target="../media/image20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23" Type="http://schemas.openxmlformats.org/officeDocument/2006/relationships/image" Target="../media/image22.png"/><Relationship Id="rId10" Type="http://schemas.openxmlformats.org/officeDocument/2006/relationships/image" Target="../media/image14.png"/><Relationship Id="rId19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6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31389" y="25930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인증 정보 및 사용자 정보 생성</a:t>
            </a:r>
            <a:endParaRPr lang="ko-KR" altLang="en-US" dirty="0"/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39535" y="1238176"/>
            <a:ext cx="2481570" cy="654145"/>
            <a:chOff x="3511204" y="2640320"/>
            <a:chExt cx="2481570" cy="654145"/>
          </a:xfrm>
        </p:grpSpPr>
        <p:pic>
          <p:nvPicPr>
            <p:cNvPr id="207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65" y="12728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82971" y="1282746"/>
            <a:ext cx="4655355" cy="173754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15565" y="1772916"/>
            <a:ext cx="1231449" cy="1045707"/>
            <a:chOff x="6788052" y="1646403"/>
            <a:chExt cx="1231449" cy="1045707"/>
          </a:xfrm>
        </p:grpSpPr>
        <p:pic>
          <p:nvPicPr>
            <p:cNvPr id="215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90255" y="1814342"/>
            <a:ext cx="1037405" cy="800178"/>
            <a:chOff x="34147" y="3513833"/>
            <a:chExt cx="1037405" cy="800178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220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219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907978" y="212966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282972" y="3510462"/>
            <a:ext cx="4655355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2" y="3565852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3" y="3538701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84" y="4031588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57161" y="1753822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/signup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02677" y="3777760"/>
            <a:ext cx="4010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365940" y="2350177"/>
            <a:ext cx="1024378" cy="969097"/>
            <a:chOff x="7296727" y="2337096"/>
            <a:chExt cx="1024378" cy="969097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7296727" y="2337521"/>
              <a:ext cx="102437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321105" y="2337096"/>
              <a:ext cx="0" cy="969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060116" y="1998474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및 사용자 정보 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54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0690" y="212436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인증 및 세션 정보 생성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5839535" y="1238176"/>
            <a:ext cx="2481570" cy="654145"/>
            <a:chOff x="3511204" y="2640320"/>
            <a:chExt cx="2481570" cy="654145"/>
          </a:xfrm>
        </p:grpSpPr>
        <p:pic>
          <p:nvPicPr>
            <p:cNvPr id="4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65" y="12728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5282971" y="1282746"/>
            <a:ext cx="5117174" cy="173754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5615565" y="1772916"/>
            <a:ext cx="1231449" cy="1045707"/>
            <a:chOff x="6788052" y="1646403"/>
            <a:chExt cx="1231449" cy="1045707"/>
          </a:xfrm>
        </p:grpSpPr>
        <p:pic>
          <p:nvPicPr>
            <p:cNvPr id="9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1690255" y="1814342"/>
            <a:ext cx="1037405" cy="800178"/>
            <a:chOff x="34147" y="3513833"/>
            <a:chExt cx="1037405" cy="80017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4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3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2907978" y="2129662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5282971" y="4256999"/>
            <a:ext cx="4655355" cy="119084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8" descr="Postgresql icon - Free download on Iconfinder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81" y="4312389"/>
            <a:ext cx="438825" cy="4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6">
            <a:extLst>
              <a:ext uri="{FF2B5EF4-FFF2-40B4-BE49-F238E27FC236}">
                <a16:creationId xmlns:a16="http://schemas.microsoft.com/office/drawing/2014/main" id="{3FCC2AD8-7579-4BAC-B1FD-EB71E0FF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2" y="4285238"/>
            <a:ext cx="324347" cy="33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64D55FA4-79EB-41F3-AB24-5D5AABB4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7783" y="4778125"/>
            <a:ext cx="1574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Postgres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Auth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DB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057161" y="1753822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POST /</a:t>
            </a:r>
            <a:r>
              <a:rPr lang="en-US" altLang="ko-KR" sz="1200" dirty="0" err="1" smtClean="0"/>
              <a:t>auth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signin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802676" y="4524297"/>
            <a:ext cx="40105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테이블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login(id, </a:t>
            </a:r>
            <a:r>
              <a:rPr lang="en-US" altLang="ko-KR" sz="1400" dirty="0" err="1" smtClean="0"/>
              <a:t>userid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passwd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profile(id, username, email, 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015229" y="3111917"/>
            <a:ext cx="0" cy="969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4625105" y="351985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인증 정보 확인</a:t>
            </a:r>
            <a:endParaRPr lang="en-US" altLang="ko-KR" sz="1200" dirty="0" smtClean="0"/>
          </a:p>
          <a:p>
            <a:r>
              <a:rPr lang="en-US" altLang="ko-KR" sz="1200" dirty="0" smtClean="0"/>
              <a:t>(login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8782719" y="1826420"/>
            <a:ext cx="1803419" cy="833997"/>
            <a:chOff x="7881924" y="3158310"/>
            <a:chExt cx="1803419" cy="833997"/>
          </a:xfrm>
        </p:grpSpPr>
        <p:pic>
          <p:nvPicPr>
            <p:cNvPr id="28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>
            <a:off x="6876062" y="2428495"/>
            <a:ext cx="193187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6521082" y="351046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사용자 정보 조회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smtClean="0"/>
              <a:t>profile</a:t>
            </a:r>
            <a:r>
              <a:rPr lang="ko-KR" altLang="en-US" sz="1200" dirty="0" smtClean="0"/>
              <a:t>테이블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375118" y="3047202"/>
            <a:ext cx="0" cy="1019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7131044" y="1923528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세션정보</a:t>
            </a:r>
            <a:r>
              <a:rPr lang="ko-KR" altLang="en-US" sz="1200" dirty="0" smtClean="0"/>
              <a:t>  생성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Id, </a:t>
            </a:r>
            <a:r>
              <a:rPr lang="ko-KR" altLang="en-US" sz="1200" dirty="0" err="1" smtClean="0"/>
              <a:t>사용자정보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만료시간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>
            <a:off x="2856975" y="2476020"/>
            <a:ext cx="1994613" cy="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3323104" y="25827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세션</a:t>
            </a:r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81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3">
            <a:extLst>
              <a:ext uri="{FF2B5EF4-FFF2-40B4-BE49-F238E27FC236}">
                <a16:creationId xmlns:a16="http://schemas.microsoft.com/office/drawing/2014/main" id="{03F85AFD-B17F-4CE8-B15A-4BED00F3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338" y="310299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1">
            <a:extLst>
              <a:ext uri="{FF2B5EF4-FFF2-40B4-BE49-F238E27FC236}">
                <a16:creationId xmlns:a16="http://schemas.microsoft.com/office/drawing/2014/main" id="{1FEDD495-C5B5-40C5-9070-1BF0B7E95146}"/>
              </a:ext>
            </a:extLst>
          </p:cNvPr>
          <p:cNvSpPr/>
          <p:nvPr/>
        </p:nvSpPr>
        <p:spPr>
          <a:xfrm>
            <a:off x="10263419" y="3113920"/>
            <a:ext cx="1725363" cy="26573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D5ADA45-1257-470F-8461-D970FFA026A2}"/>
              </a:ext>
            </a:extLst>
          </p:cNvPr>
          <p:cNvGrpSpPr/>
          <p:nvPr/>
        </p:nvGrpSpPr>
        <p:grpSpPr>
          <a:xfrm>
            <a:off x="10928622" y="3412873"/>
            <a:ext cx="1231449" cy="694734"/>
            <a:chOff x="10292331" y="2591254"/>
            <a:chExt cx="1231449" cy="694734"/>
          </a:xfrm>
        </p:grpSpPr>
        <p:pic>
          <p:nvPicPr>
            <p:cNvPr id="1042" name="Picture 18" descr="rabbitmq icon png 이미지 검색결과">
              <a:extLst>
                <a:ext uri="{FF2B5EF4-FFF2-40B4-BE49-F238E27FC236}">
                  <a16:creationId xmlns:a16="http://schemas.microsoft.com/office/drawing/2014/main" id="{FD74FBD3-72F0-414D-9739-F2A334167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1752" y="2591254"/>
              <a:ext cx="412609" cy="412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6">
              <a:extLst>
                <a:ext uri="{FF2B5EF4-FFF2-40B4-BE49-F238E27FC236}">
                  <a16:creationId xmlns:a16="http://schemas.microsoft.com/office/drawing/2014/main" id="{F20981D8-861D-4E8A-B08B-65F1154D5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2331" y="3008989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RabbitMQ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CCFA17-0A22-4438-B32C-13E29F6BE9AA}"/>
              </a:ext>
            </a:extLst>
          </p:cNvPr>
          <p:cNvGrpSpPr/>
          <p:nvPr/>
        </p:nvGrpSpPr>
        <p:grpSpPr>
          <a:xfrm>
            <a:off x="10897961" y="4610324"/>
            <a:ext cx="1231449" cy="958721"/>
            <a:chOff x="10297743" y="3430511"/>
            <a:chExt cx="1231449" cy="958721"/>
          </a:xfrm>
        </p:grpSpPr>
        <p:pic>
          <p:nvPicPr>
            <p:cNvPr id="1046" name="Picture 22" descr="kafka icon png 이미지 검색결과">
              <a:extLst>
                <a:ext uri="{FF2B5EF4-FFF2-40B4-BE49-F238E27FC236}">
                  <a16:creationId xmlns:a16="http://schemas.microsoft.com/office/drawing/2014/main" id="{FAF6BA21-F4A0-4BAA-AB20-ABCD8A4E8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2305" y="3430511"/>
              <a:ext cx="610313" cy="610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6">
              <a:extLst>
                <a:ext uri="{FF2B5EF4-FFF2-40B4-BE49-F238E27FC236}">
                  <a16:creationId xmlns:a16="http://schemas.microsoft.com/office/drawing/2014/main" id="{2E3176E3-F5F4-4585-BE77-30D44B395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7743" y="4112233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Kafka</a:t>
              </a:r>
            </a:p>
          </p:txBody>
        </p:sp>
      </p:grpSp>
      <p:pic>
        <p:nvPicPr>
          <p:cNvPr id="178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99" y="216224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74991" y="216050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85292" y="2076400"/>
            <a:ext cx="888814" cy="850012"/>
            <a:chOff x="6729666" y="1481533"/>
            <a:chExt cx="1179395" cy="1107795"/>
          </a:xfrm>
        </p:grpSpPr>
        <p:pic>
          <p:nvPicPr>
            <p:cNvPr id="17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A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4087C91-66D6-405B-966C-4CD36D33C927}"/>
              </a:ext>
            </a:extLst>
          </p:cNvPr>
          <p:cNvGrpSpPr/>
          <p:nvPr/>
        </p:nvGrpSpPr>
        <p:grpSpPr>
          <a:xfrm>
            <a:off x="2307183" y="3868876"/>
            <a:ext cx="2481570" cy="654145"/>
            <a:chOff x="3511204" y="2640320"/>
            <a:chExt cx="2481570" cy="654145"/>
          </a:xfrm>
        </p:grpSpPr>
        <p:pic>
          <p:nvPicPr>
            <p:cNvPr id="1032" name="Picture 8" descr="spring cloud gateway icon png 이미지 검색결과">
              <a:extLst>
                <a:ext uri="{FF2B5EF4-FFF2-40B4-BE49-F238E27FC236}">
                  <a16:creationId xmlns:a16="http://schemas.microsoft.com/office/drawing/2014/main" id="{2EBBD46B-CBFE-41FF-ADF8-B522655A4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1204" y="2640320"/>
              <a:ext cx="681547" cy="65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id="{2745B5A4-C782-41A5-9DE0-BE50F131B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453" y="2843664"/>
              <a:ext cx="18973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Spring Cloud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Gatway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04CFBCC-49F1-4FED-BDFA-836B21A41D76}"/>
              </a:ext>
            </a:extLst>
          </p:cNvPr>
          <p:cNvGrpSpPr/>
          <p:nvPr/>
        </p:nvGrpSpPr>
        <p:grpSpPr>
          <a:xfrm>
            <a:off x="2362433" y="2772526"/>
            <a:ext cx="2566750" cy="762001"/>
            <a:chOff x="4683736" y="3371379"/>
            <a:chExt cx="2566750" cy="7620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8B9EDCE-16A8-4282-BD98-D56DD83DB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736" y="3371379"/>
              <a:ext cx="762001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DE6BA186-FC68-4133-B6DD-57FC6AA7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8289" y="3589946"/>
              <a:ext cx="190219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Eureka Service Registry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23">
            <a:extLst>
              <a:ext uri="{FF2B5EF4-FFF2-40B4-BE49-F238E27FC236}">
                <a16:creationId xmlns:a16="http://schemas.microsoft.com/office/drawing/2014/main" id="{5F808509-BD20-42DE-BE4C-9FD915E7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2" y="281662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56D7E570-4FE2-2F46-A39D-E8C015BB79A5}"/>
              </a:ext>
            </a:extLst>
          </p:cNvPr>
          <p:cNvSpPr/>
          <p:nvPr/>
        </p:nvSpPr>
        <p:spPr>
          <a:xfrm>
            <a:off x="1971064" y="2825298"/>
            <a:ext cx="2899508" cy="26336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-13831791" y="-19256"/>
            <a:ext cx="60705" cy="45719"/>
            <a:chOff x="7881924" y="3158310"/>
            <a:chExt cx="1803419" cy="833997"/>
          </a:xfrm>
        </p:grpSpPr>
        <p:pic>
          <p:nvPicPr>
            <p:cNvPr id="34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A39659-D04E-47C3-888A-C6BF13750AC5}"/>
              </a:ext>
            </a:extLst>
          </p:cNvPr>
          <p:cNvGrpSpPr/>
          <p:nvPr/>
        </p:nvGrpSpPr>
        <p:grpSpPr>
          <a:xfrm>
            <a:off x="2124815" y="4361503"/>
            <a:ext cx="1231449" cy="1045707"/>
            <a:chOff x="6788052" y="1646403"/>
            <a:chExt cx="1231449" cy="1045707"/>
          </a:xfrm>
        </p:grpSpPr>
        <p:pic>
          <p:nvPicPr>
            <p:cNvPr id="1038" name="Picture 14" descr="spring boot icon png 이미지 검색결과">
              <a:extLst>
                <a:ext uri="{FF2B5EF4-FFF2-40B4-BE49-F238E27FC236}">
                  <a16:creationId xmlns:a16="http://schemas.microsoft.com/office/drawing/2014/main" id="{E8990910-C8B1-4E0E-84DF-82CE59475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41" y="164640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6">
              <a:extLst>
                <a:ext uri="{FF2B5EF4-FFF2-40B4-BE49-F238E27FC236}">
                  <a16:creationId xmlns:a16="http://schemas.microsoft.com/office/drawing/2014/main" id="{296790AE-2623-455C-91A8-4C89B44A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8052" y="2403872"/>
              <a:ext cx="12314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Auth Service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A818EA25-4F56-4089-AA1D-94011F364F8E}"/>
              </a:ext>
            </a:extLst>
          </p:cNvPr>
          <p:cNvGrpSpPr/>
          <p:nvPr/>
        </p:nvGrpSpPr>
        <p:grpSpPr>
          <a:xfrm>
            <a:off x="2974381" y="398582"/>
            <a:ext cx="1577263" cy="976744"/>
            <a:chOff x="3294593" y="434220"/>
            <a:chExt cx="1577263" cy="976744"/>
          </a:xfrm>
        </p:grpSpPr>
        <p:pic>
          <p:nvPicPr>
            <p:cNvPr id="1054" name="Picture 30" descr="html5 icon 이미지 검색결과">
              <a:extLst>
                <a:ext uri="{FF2B5EF4-FFF2-40B4-BE49-F238E27FC236}">
                  <a16:creationId xmlns:a16="http://schemas.microsoft.com/office/drawing/2014/main" id="{FE2DE3A9-0722-4282-A28C-B99FE0EA5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3065" y="434220"/>
              <a:ext cx="640318" cy="64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0" name="TextBox 6">
              <a:extLst>
                <a:ext uri="{FF2B5EF4-FFF2-40B4-BE49-F238E27FC236}">
                  <a16:creationId xmlns:a16="http://schemas.microsoft.com/office/drawing/2014/main" id="{12447BC1-CCEB-4C3B-997C-90248E393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593" y="1133965"/>
              <a:ext cx="15772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HTML5 Auth App</a:t>
              </a:r>
            </a:p>
          </p:txBody>
        </p:sp>
      </p:grpSp>
      <p:sp>
        <p:nvSpPr>
          <p:cNvPr id="281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74" y="2268275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A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0A1DA9B5-D5E6-46DD-B378-E2569BE5FDC0}"/>
              </a:ext>
            </a:extLst>
          </p:cNvPr>
          <p:cNvGrpSpPr/>
          <p:nvPr/>
        </p:nvGrpSpPr>
        <p:grpSpPr>
          <a:xfrm>
            <a:off x="0" y="3513833"/>
            <a:ext cx="1037405" cy="800178"/>
            <a:chOff x="34147" y="3513833"/>
            <a:chExt cx="1037405" cy="8001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3AFA71-4AD2-447F-9098-35AC80B637C9}"/>
                </a:ext>
              </a:extLst>
            </p:cNvPr>
            <p:cNvGrpSpPr/>
            <p:nvPr/>
          </p:nvGrpSpPr>
          <p:grpSpPr>
            <a:xfrm>
              <a:off x="34147" y="3513833"/>
              <a:ext cx="755301" cy="800178"/>
              <a:chOff x="419622" y="3254806"/>
              <a:chExt cx="755301" cy="800178"/>
            </a:xfrm>
          </p:grpSpPr>
          <p:pic>
            <p:nvPicPr>
              <p:cNvPr id="15" name="Graphic 6">
                <a:extLst>
                  <a:ext uri="{FF2B5EF4-FFF2-40B4-BE49-F238E27FC236}">
                    <a16:creationId xmlns:a16="http://schemas.microsoft.com/office/drawing/2014/main" id="{629D938A-1AA6-4EC9-AC57-A63F17BC4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96106" y="3254806"/>
                <a:ext cx="484188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CBCE5A81-1AFA-4265-8442-D1A58580E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22" y="3777985"/>
                <a:ext cx="7553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</p:grpSp>
        <p:pic>
          <p:nvPicPr>
            <p:cNvPr id="1056" name="Picture 32" descr="chrome icon png 이미지 검색결과">
              <a:extLst>
                <a:ext uri="{FF2B5EF4-FFF2-40B4-BE49-F238E27FC236}">
                  <a16:creationId xmlns:a16="http://schemas.microsoft.com/office/drawing/2014/main" id="{CC076EA6-D752-449B-BB52-1FB840F6A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43" y="3662199"/>
              <a:ext cx="333909" cy="333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3" name="TextBox 6">
            <a:extLst>
              <a:ext uri="{FF2B5EF4-FFF2-40B4-BE49-F238E27FC236}">
                <a16:creationId xmlns:a16="http://schemas.microsoft.com/office/drawing/2014/main" id="{AF95602F-DBCD-44A9-90D3-74FBAC39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274" y="2256444"/>
            <a:ext cx="14221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B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285" name="TextBox 6">
            <a:extLst>
              <a:ext uri="{FF2B5EF4-FFF2-40B4-BE49-F238E27FC236}">
                <a16:creationId xmlns:a16="http://schemas.microsoft.com/office/drawing/2014/main" id="{C7C211EC-3B53-41BD-98AC-6E1739B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121" y="2251434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React SPA C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54" name="그림 253">
            <a:extLst>
              <a:ext uri="{FF2B5EF4-FFF2-40B4-BE49-F238E27FC236}">
                <a16:creationId xmlns:a16="http://schemas.microsoft.com/office/drawing/2014/main" id="{75321F21-20EB-4062-B6D4-1A8BC807B9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65" y="585917"/>
            <a:ext cx="1577263" cy="387852"/>
          </a:xfrm>
          <a:prstGeom prst="rect">
            <a:avLst/>
          </a:prstGeom>
        </p:spPr>
      </p:pic>
      <p:sp>
        <p:nvSpPr>
          <p:cNvPr id="291" name="TextBox 6">
            <a:extLst>
              <a:ext uri="{FF2B5EF4-FFF2-40B4-BE49-F238E27FC236}">
                <a16:creationId xmlns:a16="http://schemas.microsoft.com/office/drawing/2014/main" id="{F9B3EC21-9DA4-4B74-99A0-3A33599B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689" y="108639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Kakao</a:t>
            </a:r>
            <a:r>
              <a: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OAuth2</a:t>
            </a:r>
          </a:p>
        </p:txBody>
      </p:sp>
      <p:pic>
        <p:nvPicPr>
          <p:cNvPr id="1060" name="Picture 36" descr="공공데이터 포털 icon png 이미지 검색결과">
            <a:extLst>
              <a:ext uri="{FF2B5EF4-FFF2-40B4-BE49-F238E27FC236}">
                <a16:creationId xmlns:a16="http://schemas.microsoft.com/office/drawing/2014/main" id="{F6BABF47-63E8-4A36-B5BA-353831E0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9" y="411333"/>
            <a:ext cx="1205445" cy="8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Rectangle 13">
            <a:extLst>
              <a:ext uri="{FF2B5EF4-FFF2-40B4-BE49-F238E27FC236}">
                <a16:creationId xmlns:a16="http://schemas.microsoft.com/office/drawing/2014/main" id="{4919FE8D-B7C4-41E2-BB6E-A9E23D0A0F03}"/>
              </a:ext>
            </a:extLst>
          </p:cNvPr>
          <p:cNvSpPr/>
          <p:nvPr/>
        </p:nvSpPr>
        <p:spPr>
          <a:xfrm>
            <a:off x="7037007" y="406024"/>
            <a:ext cx="1591358" cy="120648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6">
            <a:extLst>
              <a:ext uri="{FF2B5EF4-FFF2-40B4-BE49-F238E27FC236}">
                <a16:creationId xmlns:a16="http://schemas.microsoft.com/office/drawing/2014/main" id="{0AE6A2E0-D974-4F47-9E2E-378D5781C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07" y="1228631"/>
            <a:ext cx="15772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오픈데이터 포털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1AC56F38-F16E-4577-94DC-C68AC97DCF3A}"/>
              </a:ext>
            </a:extLst>
          </p:cNvPr>
          <p:cNvCxnSpPr>
            <a:cxnSpLocks/>
          </p:cNvCxnSpPr>
          <p:nvPr/>
        </p:nvCxnSpPr>
        <p:spPr>
          <a:xfrm flipH="1">
            <a:off x="967984" y="2814136"/>
            <a:ext cx="579570" cy="5228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V="1">
            <a:off x="1173976" y="3908758"/>
            <a:ext cx="600816" cy="116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직선 화살표 연결선 313">
            <a:extLst>
              <a:ext uri="{FF2B5EF4-FFF2-40B4-BE49-F238E27FC236}">
                <a16:creationId xmlns:a16="http://schemas.microsoft.com/office/drawing/2014/main" id="{591722EC-A5F2-4B66-9BCD-E5E6E3F35BE9}"/>
              </a:ext>
            </a:extLst>
          </p:cNvPr>
          <p:cNvCxnSpPr>
            <a:cxnSpLocks/>
          </p:cNvCxnSpPr>
          <p:nvPr/>
        </p:nvCxnSpPr>
        <p:spPr>
          <a:xfrm flipV="1">
            <a:off x="5033913" y="2743899"/>
            <a:ext cx="1736278" cy="917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3983330"/>
            <a:ext cx="1729036" cy="244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직선 화살표 연결선 328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>
            <a:off x="9207359" y="2648144"/>
            <a:ext cx="933725" cy="89983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화살표 연결선 337">
            <a:extLst>
              <a:ext uri="{FF2B5EF4-FFF2-40B4-BE49-F238E27FC236}">
                <a16:creationId xmlns:a16="http://schemas.microsoft.com/office/drawing/2014/main" id="{3514123C-D031-4A61-A026-C984D78EC59C}"/>
              </a:ext>
            </a:extLst>
          </p:cNvPr>
          <p:cNvCxnSpPr>
            <a:cxnSpLocks/>
          </p:cNvCxnSpPr>
          <p:nvPr/>
        </p:nvCxnSpPr>
        <p:spPr>
          <a:xfrm flipV="1">
            <a:off x="9123350" y="5151370"/>
            <a:ext cx="918724" cy="50003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701602" y="5815212"/>
            <a:ext cx="1214622" cy="808073"/>
            <a:chOff x="2005409" y="5780855"/>
            <a:chExt cx="1214622" cy="808073"/>
          </a:xfrm>
        </p:grpSpPr>
        <p:pic>
          <p:nvPicPr>
            <p:cNvPr id="1068" name="Picture 44" descr="kakao icon 이미지 검색결과">
              <a:extLst>
                <a:ext uri="{FF2B5EF4-FFF2-40B4-BE49-F238E27FC236}">
                  <a16:creationId xmlns:a16="http://schemas.microsoft.com/office/drawing/2014/main" id="{BDF9E4FA-10F3-4AF5-A02A-B7CBE34EF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365" y="5877833"/>
              <a:ext cx="837662" cy="27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1" name="Rectangle 13">
              <a:extLst>
                <a:ext uri="{FF2B5EF4-FFF2-40B4-BE49-F238E27FC236}">
                  <a16:creationId xmlns:a16="http://schemas.microsoft.com/office/drawing/2014/main" id="{C82B089F-C44D-42D8-9E1A-314A7AE669EC}"/>
                </a:ext>
              </a:extLst>
            </p:cNvPr>
            <p:cNvSpPr/>
            <p:nvPr/>
          </p:nvSpPr>
          <p:spPr>
            <a:xfrm>
              <a:off x="2005409" y="5780855"/>
              <a:ext cx="1214622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TextBox 9">
              <a:extLst>
                <a:ext uri="{FF2B5EF4-FFF2-40B4-BE49-F238E27FC236}">
                  <a16:creationId xmlns:a16="http://schemas.microsoft.com/office/drawing/2014/main" id="{0A4D05F5-96AC-4836-A425-D80B783BA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638" y="6266401"/>
              <a:ext cx="11427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</p:grpSp>
      <p:cxnSp>
        <p:nvCxnSpPr>
          <p:cNvPr id="343" name="직선 화살표 연결선 342">
            <a:extLst>
              <a:ext uri="{FF2B5EF4-FFF2-40B4-BE49-F238E27FC236}">
                <a16:creationId xmlns:a16="http://schemas.microsoft.com/office/drawing/2014/main" id="{7EA85C4E-BDE8-4AF8-A865-D084930A5D69}"/>
              </a:ext>
            </a:extLst>
          </p:cNvPr>
          <p:cNvCxnSpPr>
            <a:cxnSpLocks/>
          </p:cNvCxnSpPr>
          <p:nvPr/>
        </p:nvCxnSpPr>
        <p:spPr>
          <a:xfrm>
            <a:off x="7803702" y="1653552"/>
            <a:ext cx="1646" cy="327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CE786E15-7313-4C4B-B873-6E2D3C5E391B}"/>
              </a:ext>
            </a:extLst>
          </p:cNvPr>
          <p:cNvSpPr txBox="1"/>
          <p:nvPr/>
        </p:nvSpPr>
        <p:spPr>
          <a:xfrm>
            <a:off x="7177228" y="1625642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REST</a:t>
            </a:r>
            <a:endParaRPr lang="ko-KR" altLang="en-US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E4E5D06-3256-4FC5-AE8B-65372749E0D7}"/>
              </a:ext>
            </a:extLst>
          </p:cNvPr>
          <p:cNvSpPr txBox="1"/>
          <p:nvPr/>
        </p:nvSpPr>
        <p:spPr>
          <a:xfrm>
            <a:off x="7923824" y="161780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XML/JSON</a:t>
            </a:r>
            <a:endParaRPr lang="ko-KR" altLang="en-US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5367320" y="3643421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ROUTING</a:t>
            </a:r>
            <a:endParaRPr lang="ko-KR" altLang="en-US" sz="1200" dirty="0"/>
          </a:p>
        </p:txBody>
      </p:sp>
      <p:pic>
        <p:nvPicPr>
          <p:cNvPr id="146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69" y="403985"/>
            <a:ext cx="311984" cy="32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1998378" y="389393"/>
            <a:ext cx="4408452" cy="219537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파일의, 유형, nginx 무료 아이콘 의 vscode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795" y="1400011"/>
            <a:ext cx="800194" cy="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6">
            <a:extLst>
              <a:ext uri="{FF2B5EF4-FFF2-40B4-BE49-F238E27FC236}">
                <a16:creationId xmlns:a16="http://schemas.microsoft.com/office/drawing/2014/main" id="{41912ED1-24A3-47EC-9EF9-D9659F85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524" y="2231025"/>
            <a:ext cx="7227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NginX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798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13" y="132355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4" descr="파일:React-icon.svg - 위키백과, 우리 모두의 백과사전"/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12" y="1328561"/>
            <a:ext cx="1313090" cy="9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F666C8E-758E-4BE4-B805-0C4809BCD0F4}"/>
              </a:ext>
            </a:extLst>
          </p:cNvPr>
          <p:cNvGrpSpPr/>
          <p:nvPr/>
        </p:nvGrpSpPr>
        <p:grpSpPr>
          <a:xfrm>
            <a:off x="2984137" y="4557866"/>
            <a:ext cx="1803419" cy="833997"/>
            <a:chOff x="7881924" y="3158310"/>
            <a:chExt cx="1803419" cy="833997"/>
          </a:xfrm>
        </p:grpSpPr>
        <p:pic>
          <p:nvPicPr>
            <p:cNvPr id="161" name="Picture 4" descr="redis icon png 이미지 검색결과">
              <a:extLst>
                <a:ext uri="{FF2B5EF4-FFF2-40B4-BE49-F238E27FC236}">
                  <a16:creationId xmlns:a16="http://schemas.microsoft.com/office/drawing/2014/main" id="{EA45A31E-8CA7-4F2C-908C-FFA3B996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831" y="3158310"/>
              <a:ext cx="604675" cy="60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TextBox 6">
              <a:extLst>
                <a:ext uri="{FF2B5EF4-FFF2-40B4-BE49-F238E27FC236}">
                  <a16:creationId xmlns:a16="http://schemas.microsoft.com/office/drawing/2014/main" id="{2E8BA513-6335-402C-B414-6602BF5B8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924" y="3715308"/>
              <a:ext cx="18034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Redis Session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177158" y="2926462"/>
            <a:ext cx="1112607" cy="283880"/>
            <a:chOff x="2854113" y="5468714"/>
            <a:chExt cx="1112607" cy="283880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1917007" y="5799626"/>
            <a:ext cx="1604451" cy="808073"/>
            <a:chOff x="3213530" y="5771474"/>
            <a:chExt cx="1604451" cy="808073"/>
          </a:xfrm>
        </p:grpSpPr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FFA89DF7-D079-0947-8E29-4EEA4975DBBD}"/>
                </a:ext>
              </a:extLst>
            </p:cNvPr>
            <p:cNvSpPr/>
            <p:nvPr/>
          </p:nvSpPr>
          <p:spPr>
            <a:xfrm>
              <a:off x="3268718" y="5771474"/>
              <a:ext cx="1549263" cy="808073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228" y="5826865"/>
              <a:ext cx="438825" cy="438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Graphic 6">
              <a:extLst>
                <a:ext uri="{FF2B5EF4-FFF2-40B4-BE49-F238E27FC236}">
                  <a16:creationId xmlns:a16="http://schemas.microsoft.com/office/drawing/2014/main" id="{3FCC2AD8-7579-4BAC-B1FD-EB71E0FF6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9359" y="5799714"/>
              <a:ext cx="324347" cy="332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TextBox 9">
              <a:extLst>
                <a:ext uri="{FF2B5EF4-FFF2-40B4-BE49-F238E27FC236}">
                  <a16:creationId xmlns:a16="http://schemas.microsoft.com/office/drawing/2014/main" id="{64D55FA4-79EB-41F3-AB24-5D5AABB4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530" y="6292601"/>
              <a:ext cx="157489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Profile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</p:grp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AA9311AA-46A1-491B-8FF5-AD25B600CD1B}"/>
              </a:ext>
            </a:extLst>
          </p:cNvPr>
          <p:cNvCxnSpPr>
            <a:cxnSpLocks/>
            <a:stCxn id="1032" idx="0"/>
          </p:cNvCxnSpPr>
          <p:nvPr/>
        </p:nvCxnSpPr>
        <p:spPr>
          <a:xfrm flipV="1">
            <a:off x="2647956" y="3444589"/>
            <a:ext cx="0" cy="424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id="{2745B5A4-C782-41A5-9DE0-BE50F131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151" y="3556041"/>
            <a:ext cx="1134861" cy="27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DISCOVER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6936773" y="3195290"/>
            <a:ext cx="2116654" cy="663413"/>
            <a:chOff x="6936773" y="3195290"/>
            <a:chExt cx="2116654" cy="663413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186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7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5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A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183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2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8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45" y="228850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940" y="262485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246721" y="3573919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AJAX</a:t>
            </a:r>
            <a:endParaRPr lang="ko-KR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1062394" y="3051942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1173976" y="419062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REST</a:t>
            </a:r>
            <a:endParaRPr lang="ko-KR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 rot="19104882">
            <a:off x="852096" y="2808565"/>
            <a:ext cx="6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STATIC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5728AF0C-3729-4CD9-A08F-5D1B00EC14A9}"/>
              </a:ext>
            </a:extLst>
          </p:cNvPr>
          <p:cNvCxnSpPr>
            <a:cxnSpLocks/>
          </p:cNvCxnSpPr>
          <p:nvPr/>
        </p:nvCxnSpPr>
        <p:spPr>
          <a:xfrm>
            <a:off x="5033913" y="4190625"/>
            <a:ext cx="1742925" cy="1460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4D136151-8885-467D-84A1-5C68CEE31CC7}"/>
              </a:ext>
            </a:extLst>
          </p:cNvPr>
          <p:cNvCxnSpPr>
            <a:cxnSpLocks/>
          </p:cNvCxnSpPr>
          <p:nvPr/>
        </p:nvCxnSpPr>
        <p:spPr>
          <a:xfrm flipH="1" flipV="1">
            <a:off x="2953529" y="1775008"/>
            <a:ext cx="763877" cy="12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4306E35A-9D93-44D0-904B-3D3224DFAF9A}"/>
              </a:ext>
            </a:extLst>
          </p:cNvPr>
          <p:cNvSpPr txBox="1"/>
          <p:nvPr/>
        </p:nvSpPr>
        <p:spPr>
          <a:xfrm>
            <a:off x="2981423" y="184562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HOSTING</a:t>
            </a:r>
            <a:endParaRPr lang="ko-KR" altLang="en-US" sz="1200" dirty="0"/>
          </a:p>
        </p:txBody>
      </p:sp>
      <p:grpSp>
        <p:nvGrpSpPr>
          <p:cNvPr id="277" name="그룹 276"/>
          <p:cNvGrpSpPr/>
          <p:nvPr/>
        </p:nvGrpSpPr>
        <p:grpSpPr>
          <a:xfrm>
            <a:off x="2266799" y="5485969"/>
            <a:ext cx="1112607" cy="345384"/>
            <a:chOff x="2854113" y="5407210"/>
            <a:chExt cx="1112607" cy="345384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288" name="직선 화살표 연결선 287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1754" y="5407210"/>
              <a:ext cx="0" cy="3165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5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0" y="3690298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30332" y="3688557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40633" y="3604456"/>
            <a:ext cx="888814" cy="850012"/>
            <a:chOff x="6729666" y="1481533"/>
            <a:chExt cx="1179395" cy="1107795"/>
          </a:xfrm>
        </p:grpSpPr>
        <p:pic>
          <p:nvPicPr>
            <p:cNvPr id="408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B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>
            <a:off x="7132499" y="4454518"/>
            <a:ext cx="1112607" cy="283880"/>
            <a:chOff x="2854113" y="5468714"/>
            <a:chExt cx="1112607" cy="283880"/>
          </a:xfrm>
        </p:grpSpPr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13" name="직선 화살표 연결선 412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4" name="그룹 413"/>
          <p:cNvGrpSpPr/>
          <p:nvPr/>
        </p:nvGrpSpPr>
        <p:grpSpPr>
          <a:xfrm>
            <a:off x="6892114" y="4723346"/>
            <a:ext cx="2116654" cy="663413"/>
            <a:chOff x="6936773" y="3195290"/>
            <a:chExt cx="2116654" cy="663413"/>
          </a:xfrm>
        </p:grpSpPr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19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B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17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8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1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86" y="3816562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81" y="4152906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423" name="Graphic 23">
            <a:extLst>
              <a:ext uri="{FF2B5EF4-FFF2-40B4-BE49-F238E27FC236}">
                <a16:creationId xmlns:a16="http://schemas.microsoft.com/office/drawing/2014/main" id="{62D2730D-18A1-477C-B84B-56208C3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81" y="5237212"/>
            <a:ext cx="303844" cy="29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Rectangle 31">
            <a:extLst>
              <a:ext uri="{FF2B5EF4-FFF2-40B4-BE49-F238E27FC236}">
                <a16:creationId xmlns:a16="http://schemas.microsoft.com/office/drawing/2014/main" id="{BACE1BA7-6552-4A36-91F7-199493499D6F}"/>
              </a:ext>
            </a:extLst>
          </p:cNvPr>
          <p:cNvSpPr/>
          <p:nvPr/>
        </p:nvSpPr>
        <p:spPr>
          <a:xfrm>
            <a:off x="6916073" y="5235471"/>
            <a:ext cx="2080266" cy="76904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929F41C2-3761-4AEF-94DC-86F9DE296A6F}"/>
              </a:ext>
            </a:extLst>
          </p:cNvPr>
          <p:cNvGrpSpPr/>
          <p:nvPr/>
        </p:nvGrpSpPr>
        <p:grpSpPr>
          <a:xfrm>
            <a:off x="7126374" y="5151370"/>
            <a:ext cx="888814" cy="850012"/>
            <a:chOff x="6729666" y="1481533"/>
            <a:chExt cx="1179395" cy="1107795"/>
          </a:xfrm>
        </p:grpSpPr>
        <p:pic>
          <p:nvPicPr>
            <p:cNvPr id="426" name="Picture 14" descr="spring boot icon png 이미지 검색결과">
              <a:extLst>
                <a:ext uri="{FF2B5EF4-FFF2-40B4-BE49-F238E27FC236}">
                  <a16:creationId xmlns:a16="http://schemas.microsoft.com/office/drawing/2014/main" id="{CC4BB575-E37A-4B04-BC55-7D5D9EBEF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55" y="1481533"/>
              <a:ext cx="1045707" cy="1045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7" name="TextBox 6">
              <a:extLst>
                <a:ext uri="{FF2B5EF4-FFF2-40B4-BE49-F238E27FC236}">
                  <a16:creationId xmlns:a16="http://schemas.microsoft.com/office/drawing/2014/main" id="{D8541E6E-039C-4B9F-9A73-E58D0A7AA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666" y="2228323"/>
              <a:ext cx="1179395" cy="36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Service C</a:t>
              </a:r>
              <a:endParaRPr lang="en-US" altLang="en-US" sz="12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8" name="그룹 427"/>
          <p:cNvGrpSpPr/>
          <p:nvPr/>
        </p:nvGrpSpPr>
        <p:grpSpPr>
          <a:xfrm>
            <a:off x="7118240" y="6001432"/>
            <a:ext cx="1112607" cy="283880"/>
            <a:chOff x="2854113" y="5468714"/>
            <a:chExt cx="1112607" cy="283880"/>
          </a:xfrm>
        </p:grpSpPr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4306E35A-9D93-44D0-904B-3D3224DFAF9A}"/>
                </a:ext>
              </a:extLst>
            </p:cNvPr>
            <p:cNvSpPr txBox="1"/>
            <p:nvPr/>
          </p:nvSpPr>
          <p:spPr>
            <a:xfrm>
              <a:off x="2854113" y="5468714"/>
              <a:ext cx="47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JPA</a:t>
              </a:r>
              <a:endParaRPr lang="ko-KR" altLang="en-US" sz="1200" dirty="0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A646271B-6CF8-430C-B840-0B15FD57D658}"/>
                </a:ext>
              </a:extLst>
            </p:cNvPr>
            <p:cNvSpPr txBox="1"/>
            <p:nvPr/>
          </p:nvSpPr>
          <p:spPr>
            <a:xfrm>
              <a:off x="3294367" y="5475595"/>
              <a:ext cx="67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JDBC</a:t>
              </a:r>
              <a:endParaRPr lang="ko-KR" altLang="en-US" sz="1200" dirty="0"/>
            </a:p>
          </p:txBody>
        </p: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AA9311AA-46A1-491B-8FF5-AD25B600CD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3845" y="5482396"/>
              <a:ext cx="0" cy="2563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" name="그룹 431"/>
          <p:cNvGrpSpPr/>
          <p:nvPr/>
        </p:nvGrpSpPr>
        <p:grpSpPr>
          <a:xfrm>
            <a:off x="6877855" y="6270260"/>
            <a:ext cx="2116654" cy="663413"/>
            <a:chOff x="6936773" y="3195290"/>
            <a:chExt cx="2116654" cy="663413"/>
          </a:xfrm>
        </p:grpSpPr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D358254C-7A54-4C65-9DD4-4631A02A017B}"/>
                </a:ext>
              </a:extLst>
            </p:cNvPr>
            <p:cNvGrpSpPr/>
            <p:nvPr/>
          </p:nvGrpSpPr>
          <p:grpSpPr>
            <a:xfrm>
              <a:off x="6936773" y="3209065"/>
              <a:ext cx="551456" cy="649638"/>
              <a:chOff x="5415186" y="4676050"/>
              <a:chExt cx="1186581" cy="1317715"/>
            </a:xfrm>
          </p:grpSpPr>
          <p:pic>
            <p:nvPicPr>
              <p:cNvPr id="437" name="Graphic 6">
                <a:extLst>
                  <a:ext uri="{FF2B5EF4-FFF2-40B4-BE49-F238E27FC236}">
                    <a16:creationId xmlns:a16="http://schemas.microsoft.com/office/drawing/2014/main" id="{7FC9F643-59F2-4BB3-A119-9D512B77F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5578" y="4676050"/>
                <a:ext cx="622488" cy="622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8" name="TextBox 9">
                <a:extLst>
                  <a:ext uri="{FF2B5EF4-FFF2-40B4-BE49-F238E27FC236}">
                    <a16:creationId xmlns:a16="http://schemas.microsoft.com/office/drawing/2014/main" id="{C421BCDE-46C3-41DA-8860-A02DD8597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5186" y="5439368"/>
                <a:ext cx="1186581" cy="554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endPara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4" name="TextBox 9">
              <a:extLst>
                <a:ext uri="{FF2B5EF4-FFF2-40B4-BE49-F238E27FC236}">
                  <a16:creationId xmlns:a16="http://schemas.microsoft.com/office/drawing/2014/main" id="{96CFBB76-6AB2-4745-95F6-ACE70450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914" y="3232965"/>
              <a:ext cx="12462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 err="1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Postgres</a:t>
              </a:r>
              <a:r>
                <a:rPr lang="en-US" altLang="en-US" sz="1200" dirty="0" smtClean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 C </a:t>
              </a:r>
              <a:r>
                <a:rPr lang="en-US" altLang="en-US" sz="1200" dirty="0">
                  <a:latin typeface="Arial" panose="020B0604020202020204" pitchFamily="34" charset="0"/>
                  <a:ea typeface="Amazon Ember" pitchFamily="34" charset="0"/>
                  <a:cs typeface="Arial" panose="020B0604020202020204" pitchFamily="34" charset="0"/>
                </a:rPr>
                <a:t>DB</a:t>
              </a:r>
            </a:p>
          </p:txBody>
        </p:sp>
        <p:sp>
          <p:nvSpPr>
            <p:cNvPr id="435" name="Rectangle 13">
              <a:extLst>
                <a:ext uri="{FF2B5EF4-FFF2-40B4-BE49-F238E27FC236}">
                  <a16:creationId xmlns:a16="http://schemas.microsoft.com/office/drawing/2014/main" id="{C4557BE9-81C7-46F7-ADB3-BD2A10532403}"/>
                </a:ext>
              </a:extLst>
            </p:cNvPr>
            <p:cNvSpPr/>
            <p:nvPr/>
          </p:nvSpPr>
          <p:spPr>
            <a:xfrm>
              <a:off x="6964131" y="3195290"/>
              <a:ext cx="2089296" cy="339237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6" name="Picture 8" descr="Postgresql icon - Free download on Iconfinder"/>
            <p:cNvPicPr>
              <a:picLocks noChangeAspect="1" noChangeArrowheads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772" y="3198370"/>
              <a:ext cx="303752" cy="303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9" name="Picture 4" descr="redis icon png 이미지 검색결과">
            <a:extLst>
              <a:ext uri="{FF2B5EF4-FFF2-40B4-BE49-F238E27FC236}">
                <a16:creationId xmlns:a16="http://schemas.microsoft.com/office/drawing/2014/main" id="{EA45A31E-8CA7-4F2C-908C-FFA3B996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27" y="5363476"/>
            <a:ext cx="359638" cy="35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" name="TextBox 6">
            <a:extLst>
              <a:ext uri="{FF2B5EF4-FFF2-40B4-BE49-F238E27FC236}">
                <a16:creationId xmlns:a16="http://schemas.microsoft.com/office/drawing/2014/main" id="{2E8BA513-6335-402C-B414-6602BF5B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022" y="5699820"/>
            <a:ext cx="11304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Redis</a:t>
            </a:r>
            <a:r>
              <a:rPr lang="en-US" altLang="en-US" sz="12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 Cache</a:t>
            </a:r>
            <a:endParaRPr lang="en-US" altLang="en-US" sz="12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441" name="직선 화살표 연결선 440">
            <a:extLst>
              <a:ext uri="{FF2B5EF4-FFF2-40B4-BE49-F238E27FC236}">
                <a16:creationId xmlns:a16="http://schemas.microsoft.com/office/drawing/2014/main" id="{AB083B4B-EC38-4A69-B7C0-07EF217BABB7}"/>
              </a:ext>
            </a:extLst>
          </p:cNvPr>
          <p:cNvCxnSpPr>
            <a:cxnSpLocks/>
          </p:cNvCxnSpPr>
          <p:nvPr/>
        </p:nvCxnSpPr>
        <p:spPr>
          <a:xfrm flipV="1">
            <a:off x="9227979" y="4109489"/>
            <a:ext cx="780060" cy="45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10303321" y="4306203"/>
            <a:ext cx="879300" cy="780225"/>
            <a:chOff x="10313505" y="4583251"/>
            <a:chExt cx="879300" cy="78022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976659-A0F6-4F38-9B47-0F53CD111F0E}"/>
                </a:ext>
              </a:extLst>
            </p:cNvPr>
            <p:cNvSpPr txBox="1"/>
            <p:nvPr/>
          </p:nvSpPr>
          <p:spPr>
            <a:xfrm>
              <a:off x="10313505" y="4901811"/>
              <a:ext cx="879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MESSAGE</a:t>
              </a:r>
            </a:p>
            <a:p>
              <a:r>
                <a:rPr lang="en-US" altLang="ko-KR" sz="1200" dirty="0"/>
                <a:t> QUEUE</a:t>
              </a:r>
              <a:endParaRPr lang="ko-KR" altLang="en-US" sz="12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3931" y="4583251"/>
              <a:ext cx="752204" cy="262488"/>
            </a:xfrm>
            <a:prstGeom prst="rect">
              <a:avLst/>
            </a:prstGeom>
          </p:spPr>
        </p:pic>
      </p:grpSp>
      <p:sp>
        <p:nvSpPr>
          <p:cNvPr id="442" name="TextBox 441">
            <a:extLst>
              <a:ext uri="{FF2B5EF4-FFF2-40B4-BE49-F238E27FC236}">
                <a16:creationId xmlns:a16="http://schemas.microsoft.com/office/drawing/2014/main" id="{ABBD6795-F75F-4C5F-AB9F-1DC775B44A69}"/>
              </a:ext>
            </a:extLst>
          </p:cNvPr>
          <p:cNvSpPr txBox="1"/>
          <p:nvPr/>
        </p:nvSpPr>
        <p:spPr>
          <a:xfrm>
            <a:off x="9291173" y="419588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EVENT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339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196</Words>
  <Application>Microsoft Office PowerPoint</Application>
  <PresentationFormat>와이드스크린</PresentationFormat>
  <Paragraphs>73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Amazon Ember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301-t</dc:creator>
  <cp:lastModifiedBy>user</cp:lastModifiedBy>
  <cp:revision>174</cp:revision>
  <dcterms:created xsi:type="dcterms:W3CDTF">2021-02-04T00:42:54Z</dcterms:created>
  <dcterms:modified xsi:type="dcterms:W3CDTF">2021-10-13T04:16:28Z</dcterms:modified>
</cp:coreProperties>
</file>