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121"/>
    <a:srgbClr val="834FE1"/>
    <a:srgbClr val="EC3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0" autoAdjust="0"/>
  </p:normalViewPr>
  <p:slideViewPr>
    <p:cSldViewPr snapToGrid="0">
      <p:cViewPr varScale="1">
        <p:scale>
          <a:sx n="81" d="100"/>
          <a:sy n="81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f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26" Type="http://schemas.openxmlformats.org/officeDocument/2006/relationships/image" Target="../media/image29.png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7" Type="http://schemas.openxmlformats.org/officeDocument/2006/relationships/image" Target="../media/image20.png"/><Relationship Id="rId12" Type="http://schemas.openxmlformats.org/officeDocument/2006/relationships/image" Target="../media/image22.jpeg"/><Relationship Id="rId17" Type="http://schemas.openxmlformats.org/officeDocument/2006/relationships/image" Target="../media/image7.png"/><Relationship Id="rId25" Type="http://schemas.openxmlformats.org/officeDocument/2006/relationships/image" Target="../media/image10.png"/><Relationship Id="rId2" Type="http://schemas.openxmlformats.org/officeDocument/2006/relationships/image" Target="../media/image17.png"/><Relationship Id="rId16" Type="http://schemas.openxmlformats.org/officeDocument/2006/relationships/image" Target="../media/image2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.png"/><Relationship Id="rId24" Type="http://schemas.openxmlformats.org/officeDocument/2006/relationships/image" Target="../media/image9.png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23" Type="http://schemas.openxmlformats.org/officeDocument/2006/relationships/image" Target="../media/image12.png"/><Relationship Id="rId10" Type="http://schemas.openxmlformats.org/officeDocument/2006/relationships/image" Target="../media/image4.png"/><Relationship Id="rId19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59" y="3879670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5601551" y="3877929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5811852" y="3793828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492657" y="3533130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5803718" y="4643890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5565163" y="4891231"/>
            <a:ext cx="2116654" cy="663412"/>
            <a:chOff x="6936773" y="3195291"/>
            <a:chExt cx="2116654" cy="663412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1"/>
              <a:ext cx="2089296" cy="33381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05" y="4005934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00" y="4342278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42447" y="2518581"/>
            <a:ext cx="1139963" cy="735205"/>
            <a:chOff x="4705152" y="1269053"/>
            <a:chExt cx="1139963" cy="735205"/>
          </a:xfrm>
        </p:grpSpPr>
        <p:pic>
          <p:nvPicPr>
            <p:cNvPr id="141" name="Graphic 8">
              <a:extLst>
                <a:ext uri="{FF2B5EF4-FFF2-40B4-BE49-F238E27FC236}">
                  <a16:creationId xmlns:a16="http://schemas.microsoft.com/office/drawing/2014/main" id="{0D4A9B47-8231-EF4D-B9AB-A3D9E4B8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018" y="1269053"/>
              <a:ext cx="268090" cy="2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5012157" y="1339763"/>
              <a:ext cx="661291" cy="664495"/>
              <a:chOff x="5498914" y="1050109"/>
              <a:chExt cx="661291" cy="664495"/>
            </a:xfrm>
          </p:grpSpPr>
          <p:pic>
            <p:nvPicPr>
              <p:cNvPr id="145" name="Graphic 31">
                <a:extLst>
                  <a:ext uri="{FF2B5EF4-FFF2-40B4-BE49-F238E27FC236}">
                    <a16:creationId xmlns:a16="http://schemas.microsoft.com/office/drawing/2014/main" id="{5E4317A3-C947-2E4A-BF3D-D754AD5BF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3052" y="105010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TextBox 18">
                <a:extLst>
                  <a:ext uri="{FF2B5EF4-FFF2-40B4-BE49-F238E27FC236}">
                    <a16:creationId xmlns:a16="http://schemas.microsoft.com/office/drawing/2014/main" id="{C76DC93B-44E8-AA4F-88D7-B9121FE71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914" y="1452994"/>
                <a:ext cx="66129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Bucket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4705152" y="1275949"/>
              <a:ext cx="1139963" cy="714784"/>
            </a:xfrm>
            <a:prstGeom prst="rect">
              <a:avLst/>
            </a:prstGeom>
            <a:noFill/>
            <a:ln w="12700">
              <a:solidFill>
                <a:srgbClr val="4EA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1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59" y="252032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5601551" y="2518581"/>
            <a:ext cx="1246431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5735375" y="2410396"/>
            <a:ext cx="1039320" cy="850013"/>
            <a:chOff x="6729666" y="1481533"/>
            <a:chExt cx="1379106" cy="1107796"/>
          </a:xfrm>
        </p:grpSpPr>
        <p:pic>
          <p:nvPicPr>
            <p:cNvPr id="194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4"/>
              <a:ext cx="1379106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File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Serivce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2921559" y="2687276"/>
            <a:ext cx="2065220" cy="11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147618" y="2202089"/>
            <a:ext cx="126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PUT Object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079989" y="411854"/>
            <a:ext cx="5756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smtClean="0"/>
              <a:t>파일 저장</a:t>
            </a:r>
            <a:endParaRPr lang="ko-KR" altLang="en-US" sz="4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21559" y="2199926"/>
            <a:ext cx="1121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POST /files</a:t>
            </a:r>
          </a:p>
          <a:p>
            <a:r>
              <a:rPr lang="en-US" altLang="ko-KR" sz="1200" dirty="0"/>
              <a:t>[</a:t>
            </a:r>
            <a:r>
              <a:rPr lang="en-US" altLang="ko-KR" sz="1200" dirty="0" err="1" smtClean="0"/>
              <a:t>MultipartFile</a:t>
            </a:r>
            <a:r>
              <a:rPr lang="en-US" altLang="ko-KR" sz="1200" dirty="0" smtClean="0"/>
              <a:t>]</a:t>
            </a:r>
            <a:endParaRPr lang="en-US" altLang="ko-KR" sz="1200" dirty="0" smtClean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6962208" y="2870706"/>
            <a:ext cx="654520" cy="1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2943361" y="3033634"/>
            <a:ext cx="20434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876960" y="3121909"/>
            <a:ext cx="28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fileUrl</a:t>
            </a:r>
            <a:endParaRPr lang="en-US" altLang="ko-KR" sz="1200" dirty="0" smtClean="0"/>
          </a:p>
          <a:p>
            <a:r>
              <a:rPr lang="en-US" altLang="ko-KR" sz="1200" dirty="0" smtClean="0"/>
              <a:t>: </a:t>
            </a:r>
            <a:r>
              <a:rPr lang="en-US" altLang="ko-KR" sz="1200" dirty="0" smtClean="0">
                <a:hlinkClick r:id="rId12"/>
              </a:rPr>
              <a:t>https://</a:t>
            </a:r>
            <a:r>
              <a:rPr lang="en-US" altLang="ko-KR" sz="1200" dirty="0" smtClean="0"/>
              <a:t>distributionURI/objectKey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2955412" y="4238145"/>
            <a:ext cx="2065220" cy="11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894655" y="4376216"/>
            <a:ext cx="28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POST /resources</a:t>
            </a:r>
          </a:p>
          <a:p>
            <a:r>
              <a:rPr lang="en-US" altLang="ko-KR" sz="1200" dirty="0" smtClean="0"/>
              <a:t>{… </a:t>
            </a:r>
            <a:r>
              <a:rPr lang="en-US" altLang="ko-KR" sz="1200" dirty="0" err="1" smtClean="0"/>
              <a:t>fileUrl</a:t>
            </a:r>
            <a:r>
              <a:rPr lang="en-US" altLang="ko-KR" sz="1200" dirty="0" smtClean="0"/>
              <a:t>}</a:t>
            </a:r>
          </a:p>
        </p:txBody>
      </p:sp>
      <p:sp>
        <p:nvSpPr>
          <p:cNvPr id="12" name="타원 11"/>
          <p:cNvSpPr/>
          <p:nvPr/>
        </p:nvSpPr>
        <p:spPr>
          <a:xfrm>
            <a:off x="2619493" y="2180997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6846659" y="2161764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2591621" y="4348619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910" y="2540713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10205440" y="2581357"/>
            <a:ext cx="963166" cy="665020"/>
            <a:chOff x="7027951" y="1116584"/>
            <a:chExt cx="963166" cy="665020"/>
          </a:xfrm>
        </p:grpSpPr>
        <p:sp>
          <p:nvSpPr>
            <p:cNvPr id="72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3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9982094" y="2546632"/>
            <a:ext cx="121704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591621" y="3125327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9094083" y="2867180"/>
            <a:ext cx="654520" cy="1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9080927" y="2471085"/>
            <a:ext cx="126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DEPLOY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1290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59" y="3879670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5601551" y="3877929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5811852" y="3793828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492657" y="3533130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5803718" y="4643890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5565163" y="4891231"/>
            <a:ext cx="2116654" cy="663412"/>
            <a:chOff x="6936773" y="3195291"/>
            <a:chExt cx="2116654" cy="663412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1"/>
              <a:ext cx="2089296" cy="33381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05" y="4005934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00" y="4342278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42447" y="2518581"/>
            <a:ext cx="1139963" cy="735205"/>
            <a:chOff x="4705152" y="1269053"/>
            <a:chExt cx="1139963" cy="735205"/>
          </a:xfrm>
        </p:grpSpPr>
        <p:pic>
          <p:nvPicPr>
            <p:cNvPr id="141" name="Graphic 8">
              <a:extLst>
                <a:ext uri="{FF2B5EF4-FFF2-40B4-BE49-F238E27FC236}">
                  <a16:creationId xmlns:a16="http://schemas.microsoft.com/office/drawing/2014/main" id="{0D4A9B47-8231-EF4D-B9AB-A3D9E4B8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018" y="1269053"/>
              <a:ext cx="268090" cy="2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5012157" y="1339763"/>
              <a:ext cx="661291" cy="664495"/>
              <a:chOff x="5498914" y="1050109"/>
              <a:chExt cx="661291" cy="664495"/>
            </a:xfrm>
          </p:grpSpPr>
          <p:pic>
            <p:nvPicPr>
              <p:cNvPr id="145" name="Graphic 31">
                <a:extLst>
                  <a:ext uri="{FF2B5EF4-FFF2-40B4-BE49-F238E27FC236}">
                    <a16:creationId xmlns:a16="http://schemas.microsoft.com/office/drawing/2014/main" id="{5E4317A3-C947-2E4A-BF3D-D754AD5BF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3052" y="105010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TextBox 18">
                <a:extLst>
                  <a:ext uri="{FF2B5EF4-FFF2-40B4-BE49-F238E27FC236}">
                    <a16:creationId xmlns:a16="http://schemas.microsoft.com/office/drawing/2014/main" id="{C76DC93B-44E8-AA4F-88D7-B9121FE71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914" y="1452994"/>
                <a:ext cx="66129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Bucket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4705152" y="1275949"/>
              <a:ext cx="1139963" cy="714784"/>
            </a:xfrm>
            <a:prstGeom prst="rect">
              <a:avLst/>
            </a:prstGeom>
            <a:noFill/>
            <a:ln w="12700">
              <a:solidFill>
                <a:srgbClr val="4EA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1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59" y="252032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5601551" y="2518581"/>
            <a:ext cx="1246431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5735375" y="2410396"/>
            <a:ext cx="1039320" cy="850013"/>
            <a:chOff x="6729666" y="1481533"/>
            <a:chExt cx="1379106" cy="1107796"/>
          </a:xfrm>
        </p:grpSpPr>
        <p:pic>
          <p:nvPicPr>
            <p:cNvPr id="194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4"/>
              <a:ext cx="1379106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File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Serivce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2921559" y="2687276"/>
            <a:ext cx="2065220" cy="11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147618" y="2202089"/>
            <a:ext cx="126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 Exists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079989" y="411854"/>
            <a:ext cx="5756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파일 삭제</a:t>
            </a:r>
            <a:endParaRPr lang="ko-KR" altLang="en-US" sz="4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21559" y="2317666"/>
            <a:ext cx="201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DELETE /files/{</a:t>
            </a:r>
            <a:r>
              <a:rPr lang="en-US" altLang="ko-KR" sz="1200" dirty="0" err="1" smtClean="0"/>
              <a:t>objectKey</a:t>
            </a:r>
            <a:r>
              <a:rPr lang="en-US" altLang="ko-KR" sz="1200" dirty="0" smtClean="0"/>
              <a:t>]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6986583" y="3032210"/>
            <a:ext cx="654520" cy="14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2943361" y="3033634"/>
            <a:ext cx="20434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876960" y="3121909"/>
            <a:ext cx="287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200 OK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2955412" y="4238145"/>
            <a:ext cx="2065220" cy="11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894655" y="4376216"/>
            <a:ext cx="2878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DELETE /resources/{id}</a:t>
            </a:r>
          </a:p>
        </p:txBody>
      </p:sp>
      <p:sp>
        <p:nvSpPr>
          <p:cNvPr id="12" name="타원 11"/>
          <p:cNvSpPr/>
          <p:nvPr/>
        </p:nvSpPr>
        <p:spPr>
          <a:xfrm>
            <a:off x="2619493" y="2298737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6846659" y="2161764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2591621" y="4348619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22" y="2581054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10450352" y="2621698"/>
            <a:ext cx="963166" cy="665020"/>
            <a:chOff x="7027951" y="1116584"/>
            <a:chExt cx="963166" cy="665020"/>
          </a:xfrm>
        </p:grpSpPr>
        <p:sp>
          <p:nvSpPr>
            <p:cNvPr id="72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3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0227006" y="2586973"/>
            <a:ext cx="121704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591621" y="3125327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9094083" y="2868604"/>
            <a:ext cx="937400" cy="21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9141933" y="2518581"/>
            <a:ext cx="69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PURGE</a:t>
            </a:r>
            <a:endParaRPr lang="en-US" altLang="ko-KR" sz="1200" dirty="0" smtClean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7022811" y="2705036"/>
            <a:ext cx="558016" cy="3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147618" y="3285615"/>
            <a:ext cx="126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Delete Object</a:t>
            </a:r>
            <a:endParaRPr lang="en-US" altLang="ko-KR" sz="1200" dirty="0" smtClean="0"/>
          </a:p>
        </p:txBody>
      </p:sp>
      <p:sp>
        <p:nvSpPr>
          <p:cNvPr id="76" name="타원 75"/>
          <p:cNvSpPr/>
          <p:nvPr/>
        </p:nvSpPr>
        <p:spPr>
          <a:xfrm>
            <a:off x="6846659" y="3245290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5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741164" y="3421977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10158879" y="3447543"/>
            <a:ext cx="1139963" cy="735205"/>
            <a:chOff x="4705152" y="1269053"/>
            <a:chExt cx="1139963" cy="735205"/>
          </a:xfrm>
        </p:grpSpPr>
        <p:pic>
          <p:nvPicPr>
            <p:cNvPr id="141" name="Graphic 8">
              <a:extLst>
                <a:ext uri="{FF2B5EF4-FFF2-40B4-BE49-F238E27FC236}">
                  <a16:creationId xmlns:a16="http://schemas.microsoft.com/office/drawing/2014/main" id="{0D4A9B47-8231-EF4D-B9AB-A3D9E4B8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018" y="1269053"/>
              <a:ext cx="268090" cy="2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5012157" y="1339763"/>
              <a:ext cx="661291" cy="664495"/>
              <a:chOff x="5498914" y="1050109"/>
              <a:chExt cx="661291" cy="664495"/>
            </a:xfrm>
          </p:grpSpPr>
          <p:pic>
            <p:nvPicPr>
              <p:cNvPr id="145" name="Graphic 31">
                <a:extLst>
                  <a:ext uri="{FF2B5EF4-FFF2-40B4-BE49-F238E27FC236}">
                    <a16:creationId xmlns:a16="http://schemas.microsoft.com/office/drawing/2014/main" id="{5E4317A3-C947-2E4A-BF3D-D754AD5BF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3052" y="105010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TextBox 18">
                <a:extLst>
                  <a:ext uri="{FF2B5EF4-FFF2-40B4-BE49-F238E27FC236}">
                    <a16:creationId xmlns:a16="http://schemas.microsoft.com/office/drawing/2014/main" id="{C76DC93B-44E8-AA4F-88D7-B9121FE71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914" y="1452994"/>
                <a:ext cx="66129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Bucket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4705152" y="1275949"/>
              <a:ext cx="1139963" cy="714784"/>
            </a:xfrm>
            <a:prstGeom prst="rect">
              <a:avLst/>
            </a:prstGeom>
            <a:noFill/>
            <a:ln w="12700">
              <a:solidFill>
                <a:srgbClr val="4EA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5706" y="376464"/>
            <a:ext cx="662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파일 조회 </a:t>
            </a:r>
            <a:r>
              <a:rPr lang="en-US" altLang="ko-KR" sz="4000" dirty="0" smtClean="0"/>
              <a:t>– public access</a:t>
            </a:r>
            <a:endParaRPr lang="ko-KR" altLang="en-US" sz="4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7682064" y="3501264"/>
            <a:ext cx="1222224" cy="705664"/>
            <a:chOff x="7396353" y="2728848"/>
            <a:chExt cx="1222224" cy="705664"/>
          </a:xfrm>
        </p:grpSpPr>
        <p:pic>
          <p:nvPicPr>
            <p:cNvPr id="69" name="Graphic 19">
              <a:extLst>
                <a:ext uri="{FF2B5EF4-FFF2-40B4-BE49-F238E27FC236}">
                  <a16:creationId xmlns:a16="http://schemas.microsoft.com/office/drawing/2014/main" id="{3D31A7E6-E28F-CB4B-987D-DBFDBFD50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353" y="2728848"/>
              <a:ext cx="304629" cy="30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0" name="그룹 69"/>
            <p:cNvGrpSpPr/>
            <p:nvPr/>
          </p:nvGrpSpPr>
          <p:grpSpPr>
            <a:xfrm>
              <a:off x="7624883" y="2769492"/>
              <a:ext cx="963166" cy="665020"/>
              <a:chOff x="7027951" y="1116584"/>
              <a:chExt cx="963166" cy="665020"/>
            </a:xfrm>
          </p:grpSpPr>
          <p:sp>
            <p:nvSpPr>
              <p:cNvPr id="72" name="TextBox 18">
                <a:extLst>
                  <a:ext uri="{FF2B5EF4-FFF2-40B4-BE49-F238E27FC236}">
                    <a16:creationId xmlns:a16="http://schemas.microsoft.com/office/drawing/2014/main" id="{C76DC93B-44E8-AA4F-88D7-B9121FE71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7951" y="1519994"/>
                <a:ext cx="9631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altLang="en-US" sz="11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istribution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8">
                <a:extLst>
                  <a:ext uri="{FF2B5EF4-FFF2-40B4-BE49-F238E27FC236}">
                    <a16:creationId xmlns:a16="http://schemas.microsoft.com/office/drawing/2014/main" id="{AD7CD7AB-D6A0-B247-B953-65D2CB724F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4389" y="111658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5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7401537" y="2734767"/>
              <a:ext cx="1217040" cy="692864"/>
            </a:xfrm>
            <a:prstGeom prst="rect">
              <a:avLst/>
            </a:prstGeom>
            <a:noFill/>
            <a:ln w="12700">
              <a:solidFill>
                <a:srgbClr val="834F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970559">
            <a:off x="1666296" y="2166226"/>
            <a:ext cx="28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 </a:t>
            </a:r>
          </a:p>
          <a:p>
            <a:r>
              <a:rPr lang="en-US" altLang="ko-KR" sz="1200" dirty="0" smtClean="0"/>
              <a:t>https://distributionURI/objectKey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74C977D5-F2EF-D642-A8A1-06C47757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644" y="4031626"/>
            <a:ext cx="11465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62" name="Graphic 29">
            <a:extLst>
              <a:ext uri="{FF2B5EF4-FFF2-40B4-BE49-F238E27FC236}">
                <a16:creationId xmlns:a16="http://schemas.microsoft.com/office/drawing/2014/main" id="{16A8EF85-8A6C-AB47-8C6F-308808C2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33" y="35718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097123" y="3815146"/>
            <a:ext cx="867694" cy="4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9183224" y="3484449"/>
            <a:ext cx="77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DEPLOY</a:t>
            </a:r>
            <a:endParaRPr lang="en-US" altLang="ko-KR" sz="1200" dirty="0" smtClean="0"/>
          </a:p>
        </p:txBody>
      </p:sp>
      <p:pic>
        <p:nvPicPr>
          <p:cNvPr id="77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89" y="1649166"/>
            <a:ext cx="506737" cy="5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535" y="2143641"/>
            <a:ext cx="862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53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6599671" y="3822066"/>
            <a:ext cx="867694" cy="4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646772" y="3495509"/>
            <a:ext cx="77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Caching</a:t>
            </a:r>
            <a:endParaRPr lang="en-US" altLang="ko-KR" sz="1200" dirty="0" smtClean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2014239" y="2038576"/>
            <a:ext cx="2274957" cy="11877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5346896" y="2455924"/>
            <a:ext cx="910037" cy="9000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2349852" y="3841618"/>
            <a:ext cx="3107198" cy="332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22">
            <a:extLst>
              <a:ext uri="{FF2B5EF4-FFF2-40B4-BE49-F238E27FC236}">
                <a16:creationId xmlns:a16="http://schemas.microsoft.com/office/drawing/2014/main" id="{74C977D5-F2EF-D642-A8A1-06C47757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361" y="3384891"/>
            <a:ext cx="1711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Contents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image/ video / file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7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741164" y="3421977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10158879" y="3447543"/>
            <a:ext cx="1139963" cy="735205"/>
            <a:chOff x="4705152" y="1269053"/>
            <a:chExt cx="1139963" cy="735205"/>
          </a:xfrm>
        </p:grpSpPr>
        <p:pic>
          <p:nvPicPr>
            <p:cNvPr id="141" name="Graphic 8">
              <a:extLst>
                <a:ext uri="{FF2B5EF4-FFF2-40B4-BE49-F238E27FC236}">
                  <a16:creationId xmlns:a16="http://schemas.microsoft.com/office/drawing/2014/main" id="{0D4A9B47-8231-EF4D-B9AB-A3D9E4B8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018" y="1269053"/>
              <a:ext cx="268090" cy="2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5012157" y="1339763"/>
              <a:ext cx="661291" cy="664495"/>
              <a:chOff x="5498914" y="1050109"/>
              <a:chExt cx="661291" cy="664495"/>
            </a:xfrm>
          </p:grpSpPr>
          <p:pic>
            <p:nvPicPr>
              <p:cNvPr id="145" name="Graphic 31">
                <a:extLst>
                  <a:ext uri="{FF2B5EF4-FFF2-40B4-BE49-F238E27FC236}">
                    <a16:creationId xmlns:a16="http://schemas.microsoft.com/office/drawing/2014/main" id="{5E4317A3-C947-2E4A-BF3D-D754AD5BF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3052" y="105010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TextBox 18">
                <a:extLst>
                  <a:ext uri="{FF2B5EF4-FFF2-40B4-BE49-F238E27FC236}">
                    <a16:creationId xmlns:a16="http://schemas.microsoft.com/office/drawing/2014/main" id="{C76DC93B-44E8-AA4F-88D7-B9121FE71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8914" y="1452994"/>
                <a:ext cx="66129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Bucket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6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4705152" y="1275949"/>
              <a:ext cx="1139963" cy="714784"/>
            </a:xfrm>
            <a:prstGeom prst="rect">
              <a:avLst/>
            </a:prstGeom>
            <a:noFill/>
            <a:ln w="12700">
              <a:solidFill>
                <a:srgbClr val="4EA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5706" y="376464"/>
            <a:ext cx="662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파일 조회 </a:t>
            </a:r>
            <a:r>
              <a:rPr lang="en-US" altLang="ko-KR" sz="4000" dirty="0" smtClean="0"/>
              <a:t>– signed </a:t>
            </a:r>
            <a:r>
              <a:rPr lang="en-US" altLang="ko-KR" sz="4000" dirty="0" err="1" smtClean="0"/>
              <a:t>url</a:t>
            </a:r>
            <a:endParaRPr lang="ko-KR" altLang="en-US" sz="4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7682064" y="3501264"/>
            <a:ext cx="1222224" cy="705664"/>
            <a:chOff x="7396353" y="2728848"/>
            <a:chExt cx="1222224" cy="705664"/>
          </a:xfrm>
        </p:grpSpPr>
        <p:pic>
          <p:nvPicPr>
            <p:cNvPr id="69" name="Graphic 19">
              <a:extLst>
                <a:ext uri="{FF2B5EF4-FFF2-40B4-BE49-F238E27FC236}">
                  <a16:creationId xmlns:a16="http://schemas.microsoft.com/office/drawing/2014/main" id="{3D31A7E6-E28F-CB4B-987D-DBFDBFD50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353" y="2728848"/>
              <a:ext cx="304629" cy="30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0" name="그룹 69"/>
            <p:cNvGrpSpPr/>
            <p:nvPr/>
          </p:nvGrpSpPr>
          <p:grpSpPr>
            <a:xfrm>
              <a:off x="7624883" y="2769492"/>
              <a:ext cx="963166" cy="665020"/>
              <a:chOff x="7027951" y="1116584"/>
              <a:chExt cx="963166" cy="665020"/>
            </a:xfrm>
          </p:grpSpPr>
          <p:sp>
            <p:nvSpPr>
              <p:cNvPr id="72" name="TextBox 18">
                <a:extLst>
                  <a:ext uri="{FF2B5EF4-FFF2-40B4-BE49-F238E27FC236}">
                    <a16:creationId xmlns:a16="http://schemas.microsoft.com/office/drawing/2014/main" id="{C76DC93B-44E8-AA4F-88D7-B9121FE71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7951" y="1519994"/>
                <a:ext cx="9631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altLang="en-US" sz="11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istribution</a:t>
                </a:r>
                <a:endPara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8">
                <a:extLst>
                  <a:ext uri="{FF2B5EF4-FFF2-40B4-BE49-F238E27FC236}">
                    <a16:creationId xmlns:a16="http://schemas.microsoft.com/office/drawing/2014/main" id="{AD7CD7AB-D6A0-B247-B953-65D2CB724F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4389" y="111658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5" name="Rectangle 31">
              <a:extLst>
                <a:ext uri="{FF2B5EF4-FFF2-40B4-BE49-F238E27FC236}">
                  <a16:creationId xmlns:a16="http://schemas.microsoft.com/office/drawing/2014/main" id="{BACE1BA7-6552-4A36-91F7-199493499D6F}"/>
                </a:ext>
              </a:extLst>
            </p:cNvPr>
            <p:cNvSpPr/>
            <p:nvPr/>
          </p:nvSpPr>
          <p:spPr>
            <a:xfrm>
              <a:off x="7401537" y="2734767"/>
              <a:ext cx="1217040" cy="692864"/>
            </a:xfrm>
            <a:prstGeom prst="rect">
              <a:avLst/>
            </a:prstGeom>
            <a:noFill/>
            <a:ln w="12700">
              <a:solidFill>
                <a:srgbClr val="834F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679537">
            <a:off x="1606204" y="1966098"/>
            <a:ext cx="3233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 https://distributionURI</a:t>
            </a:r>
            <a:r>
              <a:rPr lang="ko-KR" altLang="en-US" sz="1200" dirty="0" smtClean="0"/>
              <a:t>?</a:t>
            </a:r>
            <a:r>
              <a:rPr lang="ko-KR" altLang="en-US" sz="1200" dirty="0" err="1" smtClean="0"/>
              <a:t>expires&amp;signature</a:t>
            </a:r>
            <a:r>
              <a:rPr lang="en-US" altLang="ko-KR" sz="1200" dirty="0" smtClean="0"/>
              <a:t>&amp;key-pair-id</a:t>
            </a:r>
            <a:endParaRPr lang="ko-KR" altLang="en-US" sz="1200" dirty="0"/>
          </a:p>
          <a:p>
            <a:endParaRPr lang="en-US" altLang="ko-KR" sz="1200" dirty="0" smtClean="0"/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74C977D5-F2EF-D642-A8A1-06C47757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644" y="4031626"/>
            <a:ext cx="11465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62" name="Graphic 29">
            <a:extLst>
              <a:ext uri="{FF2B5EF4-FFF2-40B4-BE49-F238E27FC236}">
                <a16:creationId xmlns:a16="http://schemas.microsoft.com/office/drawing/2014/main" id="{16A8EF85-8A6C-AB47-8C6F-308808C2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33" y="35718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097123" y="3815146"/>
            <a:ext cx="867694" cy="4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9183224" y="3484449"/>
            <a:ext cx="77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DEPLOY</a:t>
            </a:r>
            <a:endParaRPr lang="en-US" altLang="ko-KR" sz="1200" dirty="0" smtClean="0"/>
          </a:p>
        </p:txBody>
      </p:sp>
      <p:pic>
        <p:nvPicPr>
          <p:cNvPr id="77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89" y="1649166"/>
            <a:ext cx="506737" cy="5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535" y="2143641"/>
            <a:ext cx="862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53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6599671" y="3822066"/>
            <a:ext cx="867694" cy="4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646772" y="3495509"/>
            <a:ext cx="77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Caching</a:t>
            </a:r>
            <a:endParaRPr lang="en-US" altLang="ko-KR" sz="1200" dirty="0" smtClean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2026763" y="2038576"/>
            <a:ext cx="2262433" cy="1383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5346896" y="2455924"/>
            <a:ext cx="910037" cy="9000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2349852" y="3841618"/>
            <a:ext cx="3107198" cy="332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22">
            <a:extLst>
              <a:ext uri="{FF2B5EF4-FFF2-40B4-BE49-F238E27FC236}">
                <a16:creationId xmlns:a16="http://schemas.microsoft.com/office/drawing/2014/main" id="{74C977D5-F2EF-D642-A8A1-06C47757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361" y="3384891"/>
            <a:ext cx="1711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Contents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image/ video / file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29" y="4970661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4592121" y="4968920"/>
            <a:ext cx="1246431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4725945" y="4860735"/>
            <a:ext cx="1039320" cy="850013"/>
            <a:chOff x="6729666" y="1481533"/>
            <a:chExt cx="1379106" cy="1107796"/>
          </a:xfrm>
        </p:grpSpPr>
        <p:pic>
          <p:nvPicPr>
            <p:cNvPr id="43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4"/>
              <a:ext cx="1379106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File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Serivce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284001">
            <a:off x="1722404" y="4364530"/>
            <a:ext cx="2897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</a:t>
            </a:r>
            <a:br>
              <a:rPr lang="en-US" altLang="ko-KR" sz="1200" dirty="0" smtClean="0"/>
            </a:br>
            <a:r>
              <a:rPr lang="en-US" altLang="ko-KR" sz="1200" dirty="0" smtClean="0"/>
              <a:t> /</a:t>
            </a:r>
            <a:r>
              <a:rPr lang="en-US" altLang="ko-KR" sz="1200" dirty="0" err="1" smtClean="0"/>
              <a:t>signed-url?distibutionId&amp;objectKey</a:t>
            </a:r>
            <a:endParaRPr lang="en-US" altLang="ko-KR" sz="1200" dirty="0" smtClean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1695275" y="4329019"/>
            <a:ext cx="2620571" cy="999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358" y="5026557"/>
            <a:ext cx="474271" cy="47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069" y="5567909"/>
            <a:ext cx="12325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IAM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V="1">
            <a:off x="6297613" y="4639913"/>
            <a:ext cx="1302321" cy="5221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20224753">
            <a:off x="6307629" y="4505805"/>
            <a:ext cx="1492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GET </a:t>
            </a:r>
            <a:r>
              <a:rPr lang="en-US" altLang="ko-KR" sz="1200" dirty="0" err="1" smtClean="0"/>
              <a:t>SignedURL</a:t>
            </a:r>
            <a:endParaRPr lang="en-US" altLang="ko-KR" sz="1200" dirty="0" smtClean="0"/>
          </a:p>
        </p:txBody>
      </p:sp>
      <p:pic>
        <p:nvPicPr>
          <p:cNvPr id="57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96" y="52059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6745121" y="5433748"/>
            <a:ext cx="1013139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 flipV="1">
            <a:off x="1680017" y="4595362"/>
            <a:ext cx="2432780" cy="9054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 rot="1283059">
            <a:off x="1271496" y="5246664"/>
            <a:ext cx="4084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signedUrl</a:t>
            </a:r>
            <a:endParaRPr lang="en-US" altLang="ko-KR" sz="1200" dirty="0" smtClean="0"/>
          </a:p>
          <a:p>
            <a:r>
              <a:rPr lang="en-US" altLang="ko-KR" sz="1200" dirty="0" smtClean="0"/>
              <a:t>: https</a:t>
            </a:r>
            <a:r>
              <a:rPr lang="en-US" altLang="ko-KR" sz="1200" dirty="0"/>
              <a:t>://distributionURI</a:t>
            </a:r>
            <a:r>
              <a:rPr lang="ko-KR" altLang="en-US" sz="1200" dirty="0"/>
              <a:t>?</a:t>
            </a:r>
            <a:r>
              <a:rPr lang="ko-KR" altLang="en-US" sz="1200" dirty="0" err="1"/>
              <a:t>expires&amp;signature</a:t>
            </a:r>
            <a:r>
              <a:rPr lang="en-US" altLang="ko-KR" sz="1200" dirty="0"/>
              <a:t>&amp;key-pair-id</a:t>
            </a:r>
            <a:endParaRPr lang="ko-KR" altLang="en-US" sz="1200" dirty="0"/>
          </a:p>
          <a:p>
            <a:endParaRPr lang="en-US" altLang="ko-KR" sz="1200" dirty="0"/>
          </a:p>
        </p:txBody>
      </p:sp>
      <p:sp>
        <p:nvSpPr>
          <p:cNvPr id="71" name="타원 70"/>
          <p:cNvSpPr/>
          <p:nvPr/>
        </p:nvSpPr>
        <p:spPr>
          <a:xfrm>
            <a:off x="3105785" y="4297017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6119352" y="4798191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2621245" y="5621568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2780058" y="1879372"/>
            <a:ext cx="27516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1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20" y="3113921"/>
            <a:ext cx="1269828" cy="1717480"/>
          </a:xfrm>
          <a:prstGeom prst="rect">
            <a:avLst/>
          </a:prstGeom>
          <a:noFill/>
          <a:ln w="12700">
            <a:solidFill>
              <a:srgbClr val="EC3E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295217" y="3264809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39707" y="4386777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94957" y="3290427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146" y="333452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2003588" y="3343199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093328" y="4880816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AuthFilter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587229" y="271665"/>
            <a:ext cx="1082096" cy="941731"/>
            <a:chOff x="3294593" y="434220"/>
            <a:chExt cx="1577263" cy="1372667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4"/>
              <a:ext cx="1577263" cy="672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</a:t>
              </a:r>
              <a:endPara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App</a:t>
              </a:r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496" y="583119"/>
            <a:ext cx="1034057" cy="6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9797374" y="577810"/>
            <a:ext cx="1373206" cy="99031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5487" y="1291122"/>
            <a:ext cx="1335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</a:t>
            </a:r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895288" y="2477586"/>
            <a:ext cx="844573" cy="8076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4998092" y="2930566"/>
            <a:ext cx="1739326" cy="851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4966909" y="4036584"/>
            <a:ext cx="1796040" cy="1913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139337" y="2812068"/>
            <a:ext cx="1001747" cy="73591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4641439"/>
            <a:ext cx="912346" cy="100996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8857095" y="134827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9115293" y="172639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467534" y="3734208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25" y="129419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75512" y="129419"/>
            <a:ext cx="2927583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5541" y="1305850"/>
            <a:ext cx="722746" cy="856200"/>
            <a:chOff x="2044586" y="1140037"/>
            <a:chExt cx="722746" cy="856200"/>
          </a:xfrm>
        </p:grpSpPr>
        <p:pic>
          <p:nvPicPr>
            <p:cNvPr id="1026" name="Picture 2" descr="파일의, 유형, nginx 무료 아이콘 의 vscode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929" y="1140037"/>
              <a:ext cx="611501" cy="61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586" y="1719238"/>
              <a:ext cx="7227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NginX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291334" y="1313971"/>
            <a:ext cx="874212" cy="1008520"/>
            <a:chOff x="3623628" y="1241054"/>
            <a:chExt cx="874212" cy="1008520"/>
          </a:xfrm>
        </p:grpSpPr>
        <p:sp>
          <p:nvSpPr>
            <p:cNvPr id="285" name="TextBox 6">
              <a:extLst>
                <a:ext uri="{FF2B5EF4-FFF2-40B4-BE49-F238E27FC236}">
                  <a16:creationId xmlns:a16="http://schemas.microsoft.com/office/drawing/2014/main" id="{C7C211EC-3B53-41BD-98AC-6E1739B7F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0575" y="1787909"/>
              <a:ext cx="6601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</a:t>
              </a:r>
            </a:p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SPA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8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628" y="1241054"/>
              <a:ext cx="874212" cy="617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2627882" y="1259702"/>
            <a:ext cx="888420" cy="1073110"/>
            <a:chOff x="3639618" y="51833"/>
            <a:chExt cx="888420" cy="1073110"/>
          </a:xfrm>
        </p:grpSpPr>
        <p:sp>
          <p:nvSpPr>
            <p:cNvPr id="283" name="TextBox 6">
              <a:extLst>
                <a:ext uri="{FF2B5EF4-FFF2-40B4-BE49-F238E27FC236}">
                  <a16:creationId xmlns:a16="http://schemas.microsoft.com/office/drawing/2014/main" id="{AF95602F-DBCD-44A9-90D3-74FBAC397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251" y="663278"/>
              <a:ext cx="6535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 </a:t>
              </a:r>
            </a:p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SPA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9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618" y="51833"/>
              <a:ext cx="888420" cy="62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3016661" y="5075767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004719" y="6317527"/>
            <a:ext cx="2898377" cy="3746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29" y="6372918"/>
            <a:ext cx="299835" cy="29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60" y="6345767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429" y="6398853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80480" y="3962490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75" y="4073942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1"/>
            <a:ext cx="2116654" cy="663412"/>
            <a:chOff x="6936773" y="3195291"/>
            <a:chExt cx="2116654" cy="663412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1"/>
              <a:ext cx="2089296" cy="33381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3606585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81343" y="400858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076434" y="2002131"/>
            <a:ext cx="72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</a:t>
            </a:r>
          </a:p>
          <a:p>
            <a:r>
              <a:rPr lang="en-US" altLang="ko-KR" sz="1200" dirty="0" smtClean="0"/>
              <a:t>/JS/CSS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4922901" y="4334383"/>
            <a:ext cx="1853937" cy="1316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7" name="그룹 276"/>
          <p:cNvGrpSpPr/>
          <p:nvPr/>
        </p:nvGrpSpPr>
        <p:grpSpPr>
          <a:xfrm>
            <a:off x="2299323" y="6003870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22959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699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483977" y="3991660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94163" y="4707012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게이트웨이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140054" y="2389933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메시지큐</a:t>
            </a:r>
            <a:r>
              <a:rPr lang="ko-KR" altLang="en-US" dirty="0" smtClean="0">
                <a:solidFill>
                  <a:srgbClr val="FF0000"/>
                </a:solidFill>
              </a:rPr>
              <a:t>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614486" y="2887753"/>
            <a:ext cx="150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614486" y="4386777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606874" y="6029521"/>
            <a:ext cx="171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팀원 계정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75429" y="197057"/>
            <a:ext cx="888420" cy="1024022"/>
            <a:chOff x="2842724" y="1218988"/>
            <a:chExt cx="888420" cy="1024022"/>
          </a:xfrm>
        </p:grpSpPr>
        <p:sp>
          <p:nvSpPr>
            <p:cNvPr id="281" name="TextBox 6">
              <a:extLst>
                <a:ext uri="{FF2B5EF4-FFF2-40B4-BE49-F238E27FC236}">
                  <a16:creationId xmlns:a16="http://schemas.microsoft.com/office/drawing/2014/main" id="{41912ED1-24A3-47EC-9EF9-D9659F85D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662" y="1781345"/>
              <a:ext cx="6156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React </a:t>
              </a:r>
            </a:p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SPA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2" name="Picture 4" descr="파일:React-icon.svg - 위키백과, 우리 모두의 백과사전"/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724" y="1218988"/>
              <a:ext cx="888420" cy="62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7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00" y="2463796"/>
            <a:ext cx="304629" cy="30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203430" y="2504440"/>
            <a:ext cx="963166" cy="665020"/>
            <a:chOff x="7027951" y="1116584"/>
            <a:chExt cx="963166" cy="665020"/>
          </a:xfrm>
        </p:grpSpPr>
        <p:sp>
          <p:nvSpPr>
            <p:cNvPr id="139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951" y="1519994"/>
              <a:ext cx="9631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istribution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0" name="Graphic 8">
              <a:extLst>
                <a:ext uri="{FF2B5EF4-FFF2-40B4-BE49-F238E27FC236}">
                  <a16:creationId xmlns:a16="http://schemas.microsoft.com/office/drawing/2014/main" id="{AD7CD7AB-D6A0-B247-B953-65D2CB724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389" y="1116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1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66" y="2447780"/>
            <a:ext cx="268090" cy="2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078905" y="2518490"/>
            <a:ext cx="661291" cy="664495"/>
            <a:chOff x="5498914" y="1050109"/>
            <a:chExt cx="661291" cy="664495"/>
          </a:xfrm>
        </p:grpSpPr>
        <p:pic>
          <p:nvPicPr>
            <p:cNvPr id="145" name="Graphic 31">
              <a:extLst>
                <a:ext uri="{FF2B5EF4-FFF2-40B4-BE49-F238E27FC236}">
                  <a16:creationId xmlns:a16="http://schemas.microsoft.com/office/drawing/2014/main" id="{5E4317A3-C947-2E4A-BF3D-D754AD5BF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052" y="105010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TextBox 18">
              <a:extLst>
                <a:ext uri="{FF2B5EF4-FFF2-40B4-BE49-F238E27FC236}">
                  <a16:creationId xmlns:a16="http://schemas.microsoft.com/office/drawing/2014/main" id="{C76DC93B-44E8-AA4F-88D7-B9121FE7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914" y="1452994"/>
              <a:ext cx="66129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80084" y="2469715"/>
            <a:ext cx="1217040" cy="692864"/>
          </a:xfrm>
          <a:prstGeom prst="rect">
            <a:avLst/>
          </a:prstGeom>
          <a:noFill/>
          <a:ln w="12700">
            <a:solidFill>
              <a:srgbClr val="834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5" name="Graphic 28">
            <a:extLst>
              <a:ext uri="{FF2B5EF4-FFF2-40B4-BE49-F238E27FC236}">
                <a16:creationId xmlns:a16="http://schemas.microsoft.com/office/drawing/2014/main" id="{AC2D3EB8-7EC7-1141-A200-4D979E2D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123" y="3115781"/>
            <a:ext cx="284398" cy="28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3775766" y="2480507"/>
            <a:ext cx="1139963" cy="714784"/>
          </a:xfrm>
          <a:prstGeom prst="rect">
            <a:avLst/>
          </a:prstGeom>
          <a:noFill/>
          <a:ln w="12700">
            <a:solidFill>
              <a:srgbClr val="4EA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348992" y="2716160"/>
            <a:ext cx="68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IMAGE</a:t>
            </a:r>
          </a:p>
          <a:p>
            <a:r>
              <a:rPr lang="en-US" altLang="ko-KR" sz="1200" dirty="0" smtClean="0"/>
              <a:t>/FILE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>
            <a:off x="3072092" y="2865318"/>
            <a:ext cx="854813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1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24" y="1097970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84416" y="1096229"/>
            <a:ext cx="1246431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892114" y="253338"/>
            <a:ext cx="19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메시지큐</a:t>
            </a:r>
            <a:r>
              <a:rPr lang="ko-KR" altLang="en-US" dirty="0" smtClean="0">
                <a:solidFill>
                  <a:srgbClr val="FF0000"/>
                </a:solidFill>
              </a:rPr>
              <a:t> 서버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AWS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추가계정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18240" y="988044"/>
            <a:ext cx="1039320" cy="850013"/>
            <a:chOff x="6729666" y="1481533"/>
            <a:chExt cx="1379106" cy="1107796"/>
          </a:xfrm>
        </p:grpSpPr>
        <p:pic>
          <p:nvPicPr>
            <p:cNvPr id="194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4"/>
              <a:ext cx="1379106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File </a:t>
              </a:r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Serivce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5161532" y="1473100"/>
            <a:ext cx="1634280" cy="14482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5291821" y="1473100"/>
            <a:ext cx="126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PUT/DELETE</a:t>
            </a: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4974964" y="1864889"/>
            <a:ext cx="1848218" cy="16830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8789242" y="1382597"/>
            <a:ext cx="769178" cy="6076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9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271</Words>
  <Application>Microsoft Office PowerPoint</Application>
  <PresentationFormat>와이드스크린</PresentationFormat>
  <Paragraphs>143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Amazon Ember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247</cp:revision>
  <dcterms:created xsi:type="dcterms:W3CDTF">2021-02-04T00:42:54Z</dcterms:created>
  <dcterms:modified xsi:type="dcterms:W3CDTF">2021-10-21T07:57:24Z</dcterms:modified>
</cp:coreProperties>
</file>