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0" r:id="rId3"/>
    <p:sldId id="298" r:id="rId4"/>
    <p:sldId id="310" r:id="rId5"/>
    <p:sldId id="324" r:id="rId6"/>
    <p:sldId id="325" r:id="rId7"/>
    <p:sldId id="326" r:id="rId8"/>
    <p:sldId id="304" r:id="rId9"/>
    <p:sldId id="317" r:id="rId10"/>
    <p:sldId id="318" r:id="rId11"/>
    <p:sldId id="319" r:id="rId12"/>
    <p:sldId id="309" r:id="rId13"/>
    <p:sldId id="311" r:id="rId14"/>
    <p:sldId id="312" r:id="rId15"/>
    <p:sldId id="313" r:id="rId16"/>
    <p:sldId id="314" r:id="rId17"/>
    <p:sldId id="315" r:id="rId18"/>
    <p:sldId id="328" r:id="rId19"/>
    <p:sldId id="329" r:id="rId20"/>
    <p:sldId id="327" r:id="rId21"/>
    <p:sldId id="330" r:id="rId22"/>
    <p:sldId id="332" r:id="rId23"/>
    <p:sldId id="334" r:id="rId24"/>
    <p:sldId id="331" r:id="rId25"/>
    <p:sldId id="333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CE6E58A7-C245-4379-9F99-C821B673FA99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780040BF-5358-4C81-AAA0-68658A22EDF7}" type="par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202ABCF7-DFDA-4890-8235-760747CC9F50}" type="sib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78B1DC0C-5CE9-48B0-9346-C6E2DE762A3A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997CFCE1-D3A5-4AEA-BBE0-CEB493D9CCAB}" type="par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23114AF0-EEE2-4E9C-ACC7-CE1A62FDD1ED}" type="sib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3"/>
      <dgm:spPr/>
    </dgm:pt>
    <dgm:pt modelId="{45AF881F-1571-4AD5-B96F-E4DCA57495A8}" type="pres">
      <dgm:prSet presAssocID="{2C06B8FD-FC79-4774-B59D-308B3B6E7AE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AD50F3CE-D928-4045-8E0A-6C9B96E350D0}" type="pres">
      <dgm:prSet presAssocID="{780040BF-5358-4C81-AAA0-68658A22EDF7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E3C7FFC-A3A1-419D-BA24-E459C45619DA}" type="pres">
      <dgm:prSet presAssocID="{CE6E58A7-C245-4379-9F99-C821B673FA99}" presName="hierRoot2" presStyleCnt="0"/>
      <dgm:spPr/>
    </dgm:pt>
    <dgm:pt modelId="{42939EDF-55E9-42CD-A04B-8E9C20059D92}" type="pres">
      <dgm:prSet presAssocID="{CE6E58A7-C245-4379-9F99-C821B673FA99}" presName="composite2" presStyleCnt="0"/>
      <dgm:spPr/>
    </dgm:pt>
    <dgm:pt modelId="{0871BBC9-C476-43F9-ABAF-DBC8846D9949}" type="pres">
      <dgm:prSet presAssocID="{CE6E58A7-C245-4379-9F99-C821B673FA99}" presName="background2" presStyleLbl="asst1" presStyleIdx="1" presStyleCnt="3"/>
      <dgm:spPr/>
    </dgm:pt>
    <dgm:pt modelId="{9EE4AD88-A7F1-454F-9D5E-2B6F751CDEDE}" type="pres">
      <dgm:prSet presAssocID="{CE6E58A7-C245-4379-9F99-C821B673FA9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9D034-ABBD-4B1B-8A67-0A8B0177ABB4}" type="pres">
      <dgm:prSet presAssocID="{CE6E58A7-C245-4379-9F99-C821B673FA99}" presName="hierChild3" presStyleCnt="0"/>
      <dgm:spPr/>
    </dgm:pt>
    <dgm:pt modelId="{B69EA890-F4E7-4F2D-9727-7BB349A9EB54}" type="pres">
      <dgm:prSet presAssocID="{997CFCE1-D3A5-4AEA-BBE0-CEB493D9CCAB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B30104-397B-4DC7-97C8-0BBDABD1F251}" type="pres">
      <dgm:prSet presAssocID="{78B1DC0C-5CE9-48B0-9346-C6E2DE762A3A}" presName="hierRoot2" presStyleCnt="0"/>
      <dgm:spPr/>
    </dgm:pt>
    <dgm:pt modelId="{0FA8DBA1-3824-43CF-8D1D-A4B4C0A3EBE9}" type="pres">
      <dgm:prSet presAssocID="{78B1DC0C-5CE9-48B0-9346-C6E2DE762A3A}" presName="composite2" presStyleCnt="0"/>
      <dgm:spPr/>
    </dgm:pt>
    <dgm:pt modelId="{76B05987-089F-4323-B279-36179D3D6046}" type="pres">
      <dgm:prSet presAssocID="{78B1DC0C-5CE9-48B0-9346-C6E2DE762A3A}" presName="background2" presStyleLbl="asst1" presStyleIdx="2" presStyleCnt="3"/>
      <dgm:spPr/>
    </dgm:pt>
    <dgm:pt modelId="{493DBA8A-5FBD-42D6-8D15-84B135D0DC5C}" type="pres">
      <dgm:prSet presAssocID="{78B1DC0C-5CE9-48B0-9346-C6E2DE762A3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6CB62-9FCE-431F-B27C-102A620AF42D}" type="pres">
      <dgm:prSet presAssocID="{78B1DC0C-5CE9-48B0-9346-C6E2DE762A3A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78B1DC0C-5CE9-48B0-9346-C6E2DE762A3A}" destId="{525068F8-0D21-43A6-909D-62C95F2D021C}" srcOrd="0" destOrd="0" parTransId="{DC7DF6AF-55BE-479E-8399-E7F72C69CA47}" sibTransId="{9B9AF44F-FA43-4D0D-8446-A0DD2DF83B4C}"/>
    <dgm:cxn modelId="{0B430D61-F076-49BD-BAF3-23D910B93A71}" type="presOf" srcId="{C6BC4FCA-E825-49E0-BED0-C74E595E3223}" destId="{BAADD8F6-7F41-4FE6-B489-3E1E5D31285C}" srcOrd="0" destOrd="0" presId="urn:microsoft.com/office/officeart/2005/8/layout/hierarchy1"/>
    <dgm:cxn modelId="{7F08D9BD-B61D-433E-874A-D78A92B7E757}" type="presOf" srcId="{78A2BECA-AD24-4727-BAB2-4C2ACFF283AA}" destId="{36C9122C-66DC-4335-9DD9-024DCFC2A41D}" srcOrd="0" destOrd="0" presId="urn:microsoft.com/office/officeart/2005/8/layout/hierarchy1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ECD3ECFB-15E4-4D57-A7E9-41C5815606CF}" srcId="{78B1DC0C-5CE9-48B0-9346-C6E2DE762A3A}" destId="{E0A7B6F5-9353-41E3-91BF-E2C824AC4AFD}" srcOrd="1" destOrd="0" parTransId="{597B1608-F5D6-4035-BC17-40F22FC92EFB}" sibTransId="{1E96A653-360C-4852-AF09-0ED9431E26C3}"/>
    <dgm:cxn modelId="{34034082-4536-4871-8421-6E151AEB8042}" type="presOf" srcId="{525068F8-0D21-43A6-909D-62C95F2D021C}" destId="{94B5DD46-62AA-4C38-A038-292DA888DE48}" srcOrd="0" destOrd="0" presId="urn:microsoft.com/office/officeart/2005/8/layout/hierarchy1"/>
    <dgm:cxn modelId="{D7B9B746-E534-4468-971F-A384548C35BE}" srcId="{78B1DC0C-5CE9-48B0-9346-C6E2DE762A3A}" destId="{1A2B490B-63B5-44A0-8421-F2EAB503815F}" srcOrd="2" destOrd="0" parTransId="{F57D472A-4C20-4CF8-B1DD-117F5F0B8825}" sibTransId="{2576F34E-4C7B-48CC-9DFC-00F8DB04294F}"/>
    <dgm:cxn modelId="{C15E20EB-D0A4-4E96-B851-7FE882CA64D7}" type="presOf" srcId="{E0A7B6F5-9353-41E3-91BF-E2C824AC4AFD}" destId="{B00E38CC-CC6F-4943-A67C-3B0F7595C1AF}" srcOrd="0" destOrd="0" presId="urn:microsoft.com/office/officeart/2005/8/layout/hierarchy1"/>
    <dgm:cxn modelId="{80349AF2-35C9-4923-B9A4-140E417D459C}" type="presOf" srcId="{CE6E58A7-C245-4379-9F99-C821B673FA99}" destId="{9EE4AD88-A7F1-454F-9D5E-2B6F751CDEDE}" srcOrd="0" destOrd="0" presId="urn:microsoft.com/office/officeart/2005/8/layout/hierarchy1"/>
    <dgm:cxn modelId="{C3899817-B028-452F-9BAE-65670D2D1138}" type="presOf" srcId="{DC7DF6AF-55BE-479E-8399-E7F72C69CA47}" destId="{BD250145-3276-406D-A965-7A3E1332952C}" srcOrd="0" destOrd="0" presId="urn:microsoft.com/office/officeart/2005/8/layout/hierarchy1"/>
    <dgm:cxn modelId="{EFC7A779-7271-4BCD-8360-438E997F2FD0}" type="presOf" srcId="{597B1608-F5D6-4035-BC17-40F22FC92EFB}" destId="{45F6A07A-C1D1-45FD-906D-61FF13D55FCF}" srcOrd="0" destOrd="0" presId="urn:microsoft.com/office/officeart/2005/8/layout/hierarchy1"/>
    <dgm:cxn modelId="{62269EDF-7851-4592-BE00-3305A7281B93}" type="presOf" srcId="{78B1DC0C-5CE9-48B0-9346-C6E2DE762A3A}" destId="{493DBA8A-5FBD-42D6-8D15-84B135D0DC5C}" srcOrd="0" destOrd="0" presId="urn:microsoft.com/office/officeart/2005/8/layout/hierarchy1"/>
    <dgm:cxn modelId="{243D48D4-0D38-4B0A-B73F-6FD6F883D588}" type="presOf" srcId="{2C06B8FD-FC79-4774-B59D-308B3B6E7AEE}" destId="{45AF881F-1571-4AD5-B96F-E4DCA57495A8}" srcOrd="0" destOrd="0" presId="urn:microsoft.com/office/officeart/2005/8/layout/hierarchy1"/>
    <dgm:cxn modelId="{AF856B17-310E-4723-B8B2-B6E7F4D8360D}" type="presOf" srcId="{997CFCE1-D3A5-4AEA-BBE0-CEB493D9CCAB}" destId="{B69EA890-F4E7-4F2D-9727-7BB349A9EB54}" srcOrd="0" destOrd="0" presId="urn:microsoft.com/office/officeart/2005/8/layout/hierarchy1"/>
    <dgm:cxn modelId="{4C0DF342-FD5C-4ED3-9F9B-4FF7D5A96BB1}" type="presOf" srcId="{C6A3E94F-D865-464D-A57B-8658F8CB57F8}" destId="{88F22BAD-B4DF-4CAF-AED7-C0421763551F}" srcOrd="0" destOrd="0" presId="urn:microsoft.com/office/officeart/2005/8/layout/hierarchy1"/>
    <dgm:cxn modelId="{1B120CBE-90F8-43B1-8727-54FE1619E508}" srcId="{C6BC4FCA-E825-49E0-BED0-C74E595E3223}" destId="{78B1DC0C-5CE9-48B0-9346-C6E2DE762A3A}" srcOrd="2" destOrd="0" parTransId="{997CFCE1-D3A5-4AEA-BBE0-CEB493D9CCAB}" sibTransId="{23114AF0-EEE2-4E9C-ACC7-CE1A62FDD1ED}"/>
    <dgm:cxn modelId="{1FC8938F-6AEF-4E64-A324-D65987063318}" srcId="{C6BC4FCA-E825-49E0-BED0-C74E595E3223}" destId="{CE6E58A7-C245-4379-9F99-C821B673FA99}" srcOrd="1" destOrd="0" parTransId="{780040BF-5358-4C81-AAA0-68658A22EDF7}" sibTransId="{202ABCF7-DFDA-4890-8235-760747CC9F50}"/>
    <dgm:cxn modelId="{7E47CCAA-DE6A-4252-A774-C1882852C926}" type="presOf" srcId="{1A2B490B-63B5-44A0-8421-F2EAB503815F}" destId="{C3F276E3-01EF-4F40-9FAE-2D4626A44E52}" srcOrd="0" destOrd="0" presId="urn:microsoft.com/office/officeart/2005/8/layout/hierarchy1"/>
    <dgm:cxn modelId="{10B4767D-E5B9-4059-943F-7498C823AB12}" type="presOf" srcId="{780040BF-5358-4C81-AAA0-68658A22EDF7}" destId="{AD50F3CE-D928-4045-8E0A-6C9B96E350D0}" srcOrd="0" destOrd="0" presId="urn:microsoft.com/office/officeart/2005/8/layout/hierarchy1"/>
    <dgm:cxn modelId="{6C42F2EE-72C5-4DBF-BDBB-0C51D19128BE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B2A1021A-F88F-4853-B5FB-6FBF488CC5F6}" type="presParOf" srcId="{36C9122C-66DC-4335-9DD9-024DCFC2A41D}" destId="{C0605AA9-29EC-413A-8724-9697541924C5}" srcOrd="0" destOrd="0" presId="urn:microsoft.com/office/officeart/2005/8/layout/hierarchy1"/>
    <dgm:cxn modelId="{DECDCDDF-D35E-4294-8935-6E000B0BB961}" type="presParOf" srcId="{C0605AA9-29EC-413A-8724-9697541924C5}" destId="{5E00D948-AF53-4E14-9A57-688B5ED55B2A}" srcOrd="0" destOrd="0" presId="urn:microsoft.com/office/officeart/2005/8/layout/hierarchy1"/>
    <dgm:cxn modelId="{E5A1FA47-8D4B-4491-ABCC-B3766DCAF50A}" type="presParOf" srcId="{5E00D948-AF53-4E14-9A57-688B5ED55B2A}" destId="{E9052449-B128-4A6C-A0BC-86A46F3792D1}" srcOrd="0" destOrd="0" presId="urn:microsoft.com/office/officeart/2005/8/layout/hierarchy1"/>
    <dgm:cxn modelId="{9A4AAA9B-0048-41C0-8E7C-073866015F20}" type="presParOf" srcId="{5E00D948-AF53-4E14-9A57-688B5ED55B2A}" destId="{BAADD8F6-7F41-4FE6-B489-3E1E5D31285C}" srcOrd="1" destOrd="0" presId="urn:microsoft.com/office/officeart/2005/8/layout/hierarchy1"/>
    <dgm:cxn modelId="{A3084310-AA4D-4AEA-8404-FECA7C496A24}" type="presParOf" srcId="{C0605AA9-29EC-413A-8724-9697541924C5}" destId="{8D9F4F27-AFE4-4CB1-B358-E193597ADB1B}" srcOrd="1" destOrd="0" presId="urn:microsoft.com/office/officeart/2005/8/layout/hierarchy1"/>
    <dgm:cxn modelId="{7EACF54B-12DD-4828-A3F1-A6F9CCAE95A2}" type="presParOf" srcId="{8D9F4F27-AFE4-4CB1-B358-E193597ADB1B}" destId="{88F22BAD-B4DF-4CAF-AED7-C0421763551F}" srcOrd="0" destOrd="0" presId="urn:microsoft.com/office/officeart/2005/8/layout/hierarchy1"/>
    <dgm:cxn modelId="{55BF826D-784A-4BBC-9D6E-8728919EF2F4}" type="presParOf" srcId="{8D9F4F27-AFE4-4CB1-B358-E193597ADB1B}" destId="{BC4B40FF-947F-4C14-BFE3-F3682298C4A8}" srcOrd="1" destOrd="0" presId="urn:microsoft.com/office/officeart/2005/8/layout/hierarchy1"/>
    <dgm:cxn modelId="{FC514481-0D94-4796-99A0-727EB4483343}" type="presParOf" srcId="{BC4B40FF-947F-4C14-BFE3-F3682298C4A8}" destId="{78F13D34-E426-4F1B-B71E-8734983F9FC6}" srcOrd="0" destOrd="0" presId="urn:microsoft.com/office/officeart/2005/8/layout/hierarchy1"/>
    <dgm:cxn modelId="{18FC1908-3924-4D69-BE83-29E18103B79E}" type="presParOf" srcId="{78F13D34-E426-4F1B-B71E-8734983F9FC6}" destId="{2E6DB4A6-1969-4D2C-9297-26317E3638A0}" srcOrd="0" destOrd="0" presId="urn:microsoft.com/office/officeart/2005/8/layout/hierarchy1"/>
    <dgm:cxn modelId="{762AD727-D260-4C6B-99C3-7D69BCA2AE05}" type="presParOf" srcId="{78F13D34-E426-4F1B-B71E-8734983F9FC6}" destId="{45AF881F-1571-4AD5-B96F-E4DCA57495A8}" srcOrd="1" destOrd="0" presId="urn:microsoft.com/office/officeart/2005/8/layout/hierarchy1"/>
    <dgm:cxn modelId="{D750FFFC-3D30-432D-B2DE-42EFAEDFAE05}" type="presParOf" srcId="{BC4B40FF-947F-4C14-BFE3-F3682298C4A8}" destId="{4551F34A-A007-4EEA-B2DE-77C7D4841620}" srcOrd="1" destOrd="0" presId="urn:microsoft.com/office/officeart/2005/8/layout/hierarchy1"/>
    <dgm:cxn modelId="{05027F70-82C7-4952-AE10-8A15623AF61C}" type="presParOf" srcId="{8D9F4F27-AFE4-4CB1-B358-E193597ADB1B}" destId="{AD50F3CE-D928-4045-8E0A-6C9B96E350D0}" srcOrd="2" destOrd="0" presId="urn:microsoft.com/office/officeart/2005/8/layout/hierarchy1"/>
    <dgm:cxn modelId="{30275F62-4C8A-4642-AF70-9DA40501BC87}" type="presParOf" srcId="{8D9F4F27-AFE4-4CB1-B358-E193597ADB1B}" destId="{4E3C7FFC-A3A1-419D-BA24-E459C45619DA}" srcOrd="3" destOrd="0" presId="urn:microsoft.com/office/officeart/2005/8/layout/hierarchy1"/>
    <dgm:cxn modelId="{DBEF786E-061F-4A82-9A2D-477346C09151}" type="presParOf" srcId="{4E3C7FFC-A3A1-419D-BA24-E459C45619DA}" destId="{42939EDF-55E9-42CD-A04B-8E9C20059D92}" srcOrd="0" destOrd="0" presId="urn:microsoft.com/office/officeart/2005/8/layout/hierarchy1"/>
    <dgm:cxn modelId="{D6E29200-1732-49DE-B298-25AD11944AFC}" type="presParOf" srcId="{42939EDF-55E9-42CD-A04B-8E9C20059D92}" destId="{0871BBC9-C476-43F9-ABAF-DBC8846D9949}" srcOrd="0" destOrd="0" presId="urn:microsoft.com/office/officeart/2005/8/layout/hierarchy1"/>
    <dgm:cxn modelId="{B8F974D4-5D38-4BDB-8630-BD3CC604D5A3}" type="presParOf" srcId="{42939EDF-55E9-42CD-A04B-8E9C20059D92}" destId="{9EE4AD88-A7F1-454F-9D5E-2B6F751CDEDE}" srcOrd="1" destOrd="0" presId="urn:microsoft.com/office/officeart/2005/8/layout/hierarchy1"/>
    <dgm:cxn modelId="{1D8502BF-FBE2-4F68-96A2-8516312E5BB1}" type="presParOf" srcId="{4E3C7FFC-A3A1-419D-BA24-E459C45619DA}" destId="{FAF9D034-ABBD-4B1B-8A67-0A8B0177ABB4}" srcOrd="1" destOrd="0" presId="urn:microsoft.com/office/officeart/2005/8/layout/hierarchy1"/>
    <dgm:cxn modelId="{A4BD7846-C0D5-4369-A918-8CCECC329370}" type="presParOf" srcId="{8D9F4F27-AFE4-4CB1-B358-E193597ADB1B}" destId="{B69EA890-F4E7-4F2D-9727-7BB349A9EB54}" srcOrd="4" destOrd="0" presId="urn:microsoft.com/office/officeart/2005/8/layout/hierarchy1"/>
    <dgm:cxn modelId="{04C1936C-52B1-40E6-BD54-A7CFA70ACC94}" type="presParOf" srcId="{8D9F4F27-AFE4-4CB1-B358-E193597ADB1B}" destId="{75B30104-397B-4DC7-97C8-0BBDABD1F251}" srcOrd="5" destOrd="0" presId="urn:microsoft.com/office/officeart/2005/8/layout/hierarchy1"/>
    <dgm:cxn modelId="{32D5A210-7F93-46C1-B813-89869AE69E0F}" type="presParOf" srcId="{75B30104-397B-4DC7-97C8-0BBDABD1F251}" destId="{0FA8DBA1-3824-43CF-8D1D-A4B4C0A3EBE9}" srcOrd="0" destOrd="0" presId="urn:microsoft.com/office/officeart/2005/8/layout/hierarchy1"/>
    <dgm:cxn modelId="{F37708DC-C052-4A80-8712-1D66A350689B}" type="presParOf" srcId="{0FA8DBA1-3824-43CF-8D1D-A4B4C0A3EBE9}" destId="{76B05987-089F-4323-B279-36179D3D6046}" srcOrd="0" destOrd="0" presId="urn:microsoft.com/office/officeart/2005/8/layout/hierarchy1"/>
    <dgm:cxn modelId="{2CBC175F-EAD4-4AA9-B805-1DA595520318}" type="presParOf" srcId="{0FA8DBA1-3824-43CF-8D1D-A4B4C0A3EBE9}" destId="{493DBA8A-5FBD-42D6-8D15-84B135D0DC5C}" srcOrd="1" destOrd="0" presId="urn:microsoft.com/office/officeart/2005/8/layout/hierarchy1"/>
    <dgm:cxn modelId="{C3ADDC07-02CB-44B1-A419-E081F9085178}" type="presParOf" srcId="{75B30104-397B-4DC7-97C8-0BBDABD1F251}" destId="{ACF6CB62-9FCE-431F-B27C-102A620AF42D}" srcOrd="1" destOrd="0" presId="urn:microsoft.com/office/officeart/2005/8/layout/hierarchy1"/>
    <dgm:cxn modelId="{12F58D6F-C189-422B-B533-E83955D947EC}" type="presParOf" srcId="{ACF6CB62-9FCE-431F-B27C-102A620AF42D}" destId="{BD250145-3276-406D-A965-7A3E1332952C}" srcOrd="0" destOrd="0" presId="urn:microsoft.com/office/officeart/2005/8/layout/hierarchy1"/>
    <dgm:cxn modelId="{AA3E848F-1B49-43C8-84EA-BBAAE39A83F6}" type="presParOf" srcId="{ACF6CB62-9FCE-431F-B27C-102A620AF42D}" destId="{04B4848C-EC54-4C5B-A8C9-96097E2517D8}" srcOrd="1" destOrd="0" presId="urn:microsoft.com/office/officeart/2005/8/layout/hierarchy1"/>
    <dgm:cxn modelId="{DF26A229-6A88-470E-9FE7-395B3C3B97D5}" type="presParOf" srcId="{04B4848C-EC54-4C5B-A8C9-96097E2517D8}" destId="{BA7022E6-2247-4B00-95AA-834A64AC6B5E}" srcOrd="0" destOrd="0" presId="urn:microsoft.com/office/officeart/2005/8/layout/hierarchy1"/>
    <dgm:cxn modelId="{496876DC-50D5-45C2-9A1F-EBC588E14766}" type="presParOf" srcId="{BA7022E6-2247-4B00-95AA-834A64AC6B5E}" destId="{4A4BCC54-85D7-4547-9389-60AB6D7A7CD9}" srcOrd="0" destOrd="0" presId="urn:microsoft.com/office/officeart/2005/8/layout/hierarchy1"/>
    <dgm:cxn modelId="{5C85FA3E-D8EF-4D38-A170-2932651D3655}" type="presParOf" srcId="{BA7022E6-2247-4B00-95AA-834A64AC6B5E}" destId="{94B5DD46-62AA-4C38-A038-292DA888DE48}" srcOrd="1" destOrd="0" presId="urn:microsoft.com/office/officeart/2005/8/layout/hierarchy1"/>
    <dgm:cxn modelId="{1D6016BA-1739-4B94-B9C5-1952A9343EAB}" type="presParOf" srcId="{04B4848C-EC54-4C5B-A8C9-96097E2517D8}" destId="{305A5B07-C4CB-4604-AB70-1D1A5DEBA0BF}" srcOrd="1" destOrd="0" presId="urn:microsoft.com/office/officeart/2005/8/layout/hierarchy1"/>
    <dgm:cxn modelId="{C661D609-BCF5-4C85-93D1-AE8429A7BCBB}" type="presParOf" srcId="{ACF6CB62-9FCE-431F-B27C-102A620AF42D}" destId="{45F6A07A-C1D1-45FD-906D-61FF13D55FCF}" srcOrd="2" destOrd="0" presId="urn:microsoft.com/office/officeart/2005/8/layout/hierarchy1"/>
    <dgm:cxn modelId="{AAF0E58F-3C7B-4830-A1F5-F9CD0E079BE0}" type="presParOf" srcId="{ACF6CB62-9FCE-431F-B27C-102A620AF42D}" destId="{2422ED53-730C-4EF2-86A1-F06A7D3C3318}" srcOrd="3" destOrd="0" presId="urn:microsoft.com/office/officeart/2005/8/layout/hierarchy1"/>
    <dgm:cxn modelId="{CB73796D-3950-4CDE-A05E-B7614325E29A}" type="presParOf" srcId="{2422ED53-730C-4EF2-86A1-F06A7D3C3318}" destId="{A9C3D724-C868-4BC4-A244-8E6BFA1E1E19}" srcOrd="0" destOrd="0" presId="urn:microsoft.com/office/officeart/2005/8/layout/hierarchy1"/>
    <dgm:cxn modelId="{C3568F07-7504-4AA1-B0C8-97E07EE17DF9}" type="presParOf" srcId="{A9C3D724-C868-4BC4-A244-8E6BFA1E1E19}" destId="{67E687EF-4F40-4F2F-9ACE-7A0C789364DD}" srcOrd="0" destOrd="0" presId="urn:microsoft.com/office/officeart/2005/8/layout/hierarchy1"/>
    <dgm:cxn modelId="{281CFBAA-06B7-4945-BD08-B97BD5927F24}" type="presParOf" srcId="{A9C3D724-C868-4BC4-A244-8E6BFA1E1E19}" destId="{B00E38CC-CC6F-4943-A67C-3B0F7595C1AF}" srcOrd="1" destOrd="0" presId="urn:microsoft.com/office/officeart/2005/8/layout/hierarchy1"/>
    <dgm:cxn modelId="{59E2315E-6132-489A-9F99-17D298E331FF}" type="presParOf" srcId="{2422ED53-730C-4EF2-86A1-F06A7D3C3318}" destId="{ED339547-26A7-42AB-8709-66D815F5E5C5}" srcOrd="1" destOrd="0" presId="urn:microsoft.com/office/officeart/2005/8/layout/hierarchy1"/>
    <dgm:cxn modelId="{E2997FC8-D114-473B-9B71-AFFB37E7F85B}" type="presParOf" srcId="{ACF6CB62-9FCE-431F-B27C-102A620AF42D}" destId="{C27CD5F5-BC6D-4E24-9804-F1917EF3F099}" srcOrd="4" destOrd="0" presId="urn:microsoft.com/office/officeart/2005/8/layout/hierarchy1"/>
    <dgm:cxn modelId="{FFB2D1D2-9AF9-46BB-91D8-8D7B830CD1D7}" type="presParOf" srcId="{ACF6CB62-9FCE-431F-B27C-102A620AF42D}" destId="{74E29C00-4E5D-44BB-9687-C7F12275CD4A}" srcOrd="5" destOrd="0" presId="urn:microsoft.com/office/officeart/2005/8/layout/hierarchy1"/>
    <dgm:cxn modelId="{C889F74C-743F-4B93-B5D9-446AA56FFA08}" type="presParOf" srcId="{74E29C00-4E5D-44BB-9687-C7F12275CD4A}" destId="{00A72196-9CDF-4678-84B2-764A385729EC}" srcOrd="0" destOrd="0" presId="urn:microsoft.com/office/officeart/2005/8/layout/hierarchy1"/>
    <dgm:cxn modelId="{E4E02AFA-9F95-480E-833E-367D6B5C807D}" type="presParOf" srcId="{00A72196-9CDF-4678-84B2-764A385729EC}" destId="{A7BEAA31-F643-44FB-87C8-DFF2E06493BC}" srcOrd="0" destOrd="0" presId="urn:microsoft.com/office/officeart/2005/8/layout/hierarchy1"/>
    <dgm:cxn modelId="{7DD4FE3C-8E4D-4C78-A821-1ABABAF32608}" type="presParOf" srcId="{00A72196-9CDF-4678-84B2-764A385729EC}" destId="{C3F276E3-01EF-4F40-9FAE-2D4626A44E52}" srcOrd="1" destOrd="0" presId="urn:microsoft.com/office/officeart/2005/8/layout/hierarchy1"/>
    <dgm:cxn modelId="{CEBD3294-61E3-4DBF-B3E4-21D65D6DBDFE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1"/>
      <dgm:spPr/>
    </dgm:pt>
    <dgm:pt modelId="{45AF881F-1571-4AD5-B96F-E4DCA57495A8}" type="pres">
      <dgm:prSet presAssocID="{2C06B8FD-FC79-4774-B59D-308B3B6E7AE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2C06B8FD-FC79-4774-B59D-308B3B6E7AEE}" destId="{525068F8-0D21-43A6-909D-62C95F2D021C}" srcOrd="0" destOrd="0" parTransId="{DC7DF6AF-55BE-479E-8399-E7F72C69CA47}" sibTransId="{9B9AF44F-FA43-4D0D-8446-A0DD2DF83B4C}"/>
    <dgm:cxn modelId="{ECD3ECFB-15E4-4D57-A7E9-41C5815606CF}" srcId="{2C06B8FD-FC79-4774-B59D-308B3B6E7AEE}" destId="{E0A7B6F5-9353-41E3-91BF-E2C824AC4AFD}" srcOrd="1" destOrd="0" parTransId="{597B1608-F5D6-4035-BC17-40F22FC92EFB}" sibTransId="{1E96A653-360C-4852-AF09-0ED9431E26C3}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D7B9B746-E534-4468-971F-A384548C35BE}" srcId="{2C06B8FD-FC79-4774-B59D-308B3B6E7AEE}" destId="{1A2B490B-63B5-44A0-8421-F2EAB503815F}" srcOrd="2" destOrd="0" parTransId="{F57D472A-4C20-4CF8-B1DD-117F5F0B8825}" sibTransId="{2576F34E-4C7B-48CC-9DFC-00F8DB04294F}"/>
    <dgm:cxn modelId="{2A273295-BEAD-4BBE-93D5-FAF3D8E02C7D}" type="presOf" srcId="{C6BC4FCA-E825-49E0-BED0-C74E595E3223}" destId="{BAADD8F6-7F41-4FE6-B489-3E1E5D31285C}" srcOrd="0" destOrd="0" presId="urn:microsoft.com/office/officeart/2005/8/layout/hierarchy1"/>
    <dgm:cxn modelId="{C5B9FA0E-5DEE-42B6-8808-A989E1CAFF30}" type="presOf" srcId="{1A2B490B-63B5-44A0-8421-F2EAB503815F}" destId="{C3F276E3-01EF-4F40-9FAE-2D4626A44E52}" srcOrd="0" destOrd="0" presId="urn:microsoft.com/office/officeart/2005/8/layout/hierarchy1"/>
    <dgm:cxn modelId="{A6D07B6B-A6CD-48C4-8357-DE836E2090CB}" type="presOf" srcId="{525068F8-0D21-43A6-909D-62C95F2D021C}" destId="{94B5DD46-62AA-4C38-A038-292DA888DE48}" srcOrd="0" destOrd="0" presId="urn:microsoft.com/office/officeart/2005/8/layout/hierarchy1"/>
    <dgm:cxn modelId="{C49C02B6-7327-4E3E-BEF0-47490430D99F}" type="presOf" srcId="{2C06B8FD-FC79-4774-B59D-308B3B6E7AEE}" destId="{45AF881F-1571-4AD5-B96F-E4DCA57495A8}" srcOrd="0" destOrd="0" presId="urn:microsoft.com/office/officeart/2005/8/layout/hierarchy1"/>
    <dgm:cxn modelId="{3647374C-D82D-4B2D-B494-7FAFA0B2A455}" type="presOf" srcId="{597B1608-F5D6-4035-BC17-40F22FC92EFB}" destId="{45F6A07A-C1D1-45FD-906D-61FF13D55FCF}" srcOrd="0" destOrd="0" presId="urn:microsoft.com/office/officeart/2005/8/layout/hierarchy1"/>
    <dgm:cxn modelId="{A972E0D9-39F9-4B89-8726-89D6CB35CA27}" type="presOf" srcId="{DC7DF6AF-55BE-479E-8399-E7F72C69CA47}" destId="{BD250145-3276-406D-A965-7A3E1332952C}" srcOrd="0" destOrd="0" presId="urn:microsoft.com/office/officeart/2005/8/layout/hierarchy1"/>
    <dgm:cxn modelId="{8B7C0CFC-E7CB-45C9-842B-31723C629442}" type="presOf" srcId="{F57D472A-4C20-4CF8-B1DD-117F5F0B8825}" destId="{C27CD5F5-BC6D-4E24-9804-F1917EF3F099}" srcOrd="0" destOrd="0" presId="urn:microsoft.com/office/officeart/2005/8/layout/hierarchy1"/>
    <dgm:cxn modelId="{97E14E70-FE31-4100-B00F-B0758B4D92B3}" type="presOf" srcId="{C6A3E94F-D865-464D-A57B-8658F8CB57F8}" destId="{88F22BAD-B4DF-4CAF-AED7-C0421763551F}" srcOrd="0" destOrd="0" presId="urn:microsoft.com/office/officeart/2005/8/layout/hierarchy1"/>
    <dgm:cxn modelId="{A9C982F6-A3A5-4B96-86A0-5197B0562D60}" type="presOf" srcId="{E0A7B6F5-9353-41E3-91BF-E2C824AC4AFD}" destId="{B00E38CC-CC6F-4943-A67C-3B0F7595C1AF}" srcOrd="0" destOrd="0" presId="urn:microsoft.com/office/officeart/2005/8/layout/hierarchy1"/>
    <dgm:cxn modelId="{7A98E626-3DFA-43B3-9403-0DC471D3E7E5}" type="presOf" srcId="{78A2BECA-AD24-4727-BAB2-4C2ACFF283AA}" destId="{36C9122C-66DC-4335-9DD9-024DCFC2A41D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AF1D86E6-9F3F-448C-BA82-70A97AB40C1C}" type="presParOf" srcId="{36C9122C-66DC-4335-9DD9-024DCFC2A41D}" destId="{C0605AA9-29EC-413A-8724-9697541924C5}" srcOrd="0" destOrd="0" presId="urn:microsoft.com/office/officeart/2005/8/layout/hierarchy1"/>
    <dgm:cxn modelId="{A155BCC6-2867-447A-AE81-F429A764E3DC}" type="presParOf" srcId="{C0605AA9-29EC-413A-8724-9697541924C5}" destId="{5E00D948-AF53-4E14-9A57-688B5ED55B2A}" srcOrd="0" destOrd="0" presId="urn:microsoft.com/office/officeart/2005/8/layout/hierarchy1"/>
    <dgm:cxn modelId="{1681F66C-EC15-4280-8D9B-6056AB4A7667}" type="presParOf" srcId="{5E00D948-AF53-4E14-9A57-688B5ED55B2A}" destId="{E9052449-B128-4A6C-A0BC-86A46F3792D1}" srcOrd="0" destOrd="0" presId="urn:microsoft.com/office/officeart/2005/8/layout/hierarchy1"/>
    <dgm:cxn modelId="{4A838C1E-FE39-42D7-B970-7809A6690526}" type="presParOf" srcId="{5E00D948-AF53-4E14-9A57-688B5ED55B2A}" destId="{BAADD8F6-7F41-4FE6-B489-3E1E5D31285C}" srcOrd="1" destOrd="0" presId="urn:microsoft.com/office/officeart/2005/8/layout/hierarchy1"/>
    <dgm:cxn modelId="{99577708-30BD-49D2-BFFA-AC162107FA1C}" type="presParOf" srcId="{C0605AA9-29EC-413A-8724-9697541924C5}" destId="{8D9F4F27-AFE4-4CB1-B358-E193597ADB1B}" srcOrd="1" destOrd="0" presId="urn:microsoft.com/office/officeart/2005/8/layout/hierarchy1"/>
    <dgm:cxn modelId="{D7FF4C1E-F1FC-4698-84E1-2CD9F8C5FC10}" type="presParOf" srcId="{8D9F4F27-AFE4-4CB1-B358-E193597ADB1B}" destId="{88F22BAD-B4DF-4CAF-AED7-C0421763551F}" srcOrd="0" destOrd="0" presId="urn:microsoft.com/office/officeart/2005/8/layout/hierarchy1"/>
    <dgm:cxn modelId="{393EED6D-1A27-430E-B00E-4E56D7B1EB1D}" type="presParOf" srcId="{8D9F4F27-AFE4-4CB1-B358-E193597ADB1B}" destId="{BC4B40FF-947F-4C14-BFE3-F3682298C4A8}" srcOrd="1" destOrd="0" presId="urn:microsoft.com/office/officeart/2005/8/layout/hierarchy1"/>
    <dgm:cxn modelId="{A439B495-71F9-4E97-AACB-2FFD18E8B867}" type="presParOf" srcId="{BC4B40FF-947F-4C14-BFE3-F3682298C4A8}" destId="{78F13D34-E426-4F1B-B71E-8734983F9FC6}" srcOrd="0" destOrd="0" presId="urn:microsoft.com/office/officeart/2005/8/layout/hierarchy1"/>
    <dgm:cxn modelId="{E4864EA6-D54A-4110-BC56-D70C3C8F75AE}" type="presParOf" srcId="{78F13D34-E426-4F1B-B71E-8734983F9FC6}" destId="{2E6DB4A6-1969-4D2C-9297-26317E3638A0}" srcOrd="0" destOrd="0" presId="urn:microsoft.com/office/officeart/2005/8/layout/hierarchy1"/>
    <dgm:cxn modelId="{FF468E3F-0F5A-4909-AB5E-37E3EB8A6D34}" type="presParOf" srcId="{78F13D34-E426-4F1B-B71E-8734983F9FC6}" destId="{45AF881F-1571-4AD5-B96F-E4DCA57495A8}" srcOrd="1" destOrd="0" presId="urn:microsoft.com/office/officeart/2005/8/layout/hierarchy1"/>
    <dgm:cxn modelId="{7700C5E5-1D8F-49CC-BC42-B1B04DA2681B}" type="presParOf" srcId="{BC4B40FF-947F-4C14-BFE3-F3682298C4A8}" destId="{4551F34A-A007-4EEA-B2DE-77C7D4841620}" srcOrd="1" destOrd="0" presId="urn:microsoft.com/office/officeart/2005/8/layout/hierarchy1"/>
    <dgm:cxn modelId="{A39C0921-C68F-44BA-8A8A-EB7ABBEDE579}" type="presParOf" srcId="{4551F34A-A007-4EEA-B2DE-77C7D4841620}" destId="{BD250145-3276-406D-A965-7A3E1332952C}" srcOrd="0" destOrd="0" presId="urn:microsoft.com/office/officeart/2005/8/layout/hierarchy1"/>
    <dgm:cxn modelId="{367203BB-5A8E-462F-B198-CDB6FFC21992}" type="presParOf" srcId="{4551F34A-A007-4EEA-B2DE-77C7D4841620}" destId="{04B4848C-EC54-4C5B-A8C9-96097E2517D8}" srcOrd="1" destOrd="0" presId="urn:microsoft.com/office/officeart/2005/8/layout/hierarchy1"/>
    <dgm:cxn modelId="{CD10FF73-84BB-4F47-9E3C-D142AF26B52D}" type="presParOf" srcId="{04B4848C-EC54-4C5B-A8C9-96097E2517D8}" destId="{BA7022E6-2247-4B00-95AA-834A64AC6B5E}" srcOrd="0" destOrd="0" presId="urn:microsoft.com/office/officeart/2005/8/layout/hierarchy1"/>
    <dgm:cxn modelId="{645100D4-332F-48C4-ABEE-D808EEB0A9BA}" type="presParOf" srcId="{BA7022E6-2247-4B00-95AA-834A64AC6B5E}" destId="{4A4BCC54-85D7-4547-9389-60AB6D7A7CD9}" srcOrd="0" destOrd="0" presId="urn:microsoft.com/office/officeart/2005/8/layout/hierarchy1"/>
    <dgm:cxn modelId="{CE71B5ED-79CB-40A2-8A0F-C9EF082A0022}" type="presParOf" srcId="{BA7022E6-2247-4B00-95AA-834A64AC6B5E}" destId="{94B5DD46-62AA-4C38-A038-292DA888DE48}" srcOrd="1" destOrd="0" presId="urn:microsoft.com/office/officeart/2005/8/layout/hierarchy1"/>
    <dgm:cxn modelId="{4FBF0B83-52CF-4B87-9FBC-0C0EC36E9DF3}" type="presParOf" srcId="{04B4848C-EC54-4C5B-A8C9-96097E2517D8}" destId="{305A5B07-C4CB-4604-AB70-1D1A5DEBA0BF}" srcOrd="1" destOrd="0" presId="urn:microsoft.com/office/officeart/2005/8/layout/hierarchy1"/>
    <dgm:cxn modelId="{245A41C3-B4D1-49F7-8009-BAEE9B8A3CEF}" type="presParOf" srcId="{4551F34A-A007-4EEA-B2DE-77C7D4841620}" destId="{45F6A07A-C1D1-45FD-906D-61FF13D55FCF}" srcOrd="2" destOrd="0" presId="urn:microsoft.com/office/officeart/2005/8/layout/hierarchy1"/>
    <dgm:cxn modelId="{538A257D-DB6D-4932-8EF0-3CA05B212A39}" type="presParOf" srcId="{4551F34A-A007-4EEA-B2DE-77C7D4841620}" destId="{2422ED53-730C-4EF2-86A1-F06A7D3C3318}" srcOrd="3" destOrd="0" presId="urn:microsoft.com/office/officeart/2005/8/layout/hierarchy1"/>
    <dgm:cxn modelId="{6FCABDD8-718E-4F96-9A9C-FB73BFA6DDE5}" type="presParOf" srcId="{2422ED53-730C-4EF2-86A1-F06A7D3C3318}" destId="{A9C3D724-C868-4BC4-A244-8E6BFA1E1E19}" srcOrd="0" destOrd="0" presId="urn:microsoft.com/office/officeart/2005/8/layout/hierarchy1"/>
    <dgm:cxn modelId="{55F83FAE-8A20-4DFF-B796-209F068E1D35}" type="presParOf" srcId="{A9C3D724-C868-4BC4-A244-8E6BFA1E1E19}" destId="{67E687EF-4F40-4F2F-9ACE-7A0C789364DD}" srcOrd="0" destOrd="0" presId="urn:microsoft.com/office/officeart/2005/8/layout/hierarchy1"/>
    <dgm:cxn modelId="{38F27EA5-D73D-4C81-BA2F-90145F64C0A9}" type="presParOf" srcId="{A9C3D724-C868-4BC4-A244-8E6BFA1E1E19}" destId="{B00E38CC-CC6F-4943-A67C-3B0F7595C1AF}" srcOrd="1" destOrd="0" presId="urn:microsoft.com/office/officeart/2005/8/layout/hierarchy1"/>
    <dgm:cxn modelId="{7C199038-E6B5-43FC-B248-9078E86D23D3}" type="presParOf" srcId="{2422ED53-730C-4EF2-86A1-F06A7D3C3318}" destId="{ED339547-26A7-42AB-8709-66D815F5E5C5}" srcOrd="1" destOrd="0" presId="urn:microsoft.com/office/officeart/2005/8/layout/hierarchy1"/>
    <dgm:cxn modelId="{04FBAE26-27B7-46D2-978E-78A3257F2454}" type="presParOf" srcId="{4551F34A-A007-4EEA-B2DE-77C7D4841620}" destId="{C27CD5F5-BC6D-4E24-9804-F1917EF3F099}" srcOrd="4" destOrd="0" presId="urn:microsoft.com/office/officeart/2005/8/layout/hierarchy1"/>
    <dgm:cxn modelId="{9CB3634D-9BA3-42D8-A707-E7631D79419F}" type="presParOf" srcId="{4551F34A-A007-4EEA-B2DE-77C7D4841620}" destId="{74E29C00-4E5D-44BB-9687-C7F12275CD4A}" srcOrd="5" destOrd="0" presId="urn:microsoft.com/office/officeart/2005/8/layout/hierarchy1"/>
    <dgm:cxn modelId="{710B449D-E6C8-4B33-9F2C-405B4AECD22F}" type="presParOf" srcId="{74E29C00-4E5D-44BB-9687-C7F12275CD4A}" destId="{00A72196-9CDF-4678-84B2-764A385729EC}" srcOrd="0" destOrd="0" presId="urn:microsoft.com/office/officeart/2005/8/layout/hierarchy1"/>
    <dgm:cxn modelId="{F6B8A5D5-110C-4B5A-8CEF-CB28FC770022}" type="presParOf" srcId="{00A72196-9CDF-4678-84B2-764A385729EC}" destId="{A7BEAA31-F643-44FB-87C8-DFF2E06493BC}" srcOrd="0" destOrd="0" presId="urn:microsoft.com/office/officeart/2005/8/layout/hierarchy1"/>
    <dgm:cxn modelId="{CBE3DFD9-E551-43C2-8F1E-1792AD139D48}" type="presParOf" srcId="{00A72196-9CDF-4678-84B2-764A385729EC}" destId="{C3F276E3-01EF-4F40-9FAE-2D4626A44E52}" srcOrd="1" destOrd="0" presId="urn:microsoft.com/office/officeart/2005/8/layout/hierarchy1"/>
    <dgm:cxn modelId="{8ED2BBFA-9BC1-4D90-846D-F339E5C3B431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3756421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3710701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2197893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EA890-F4E7-4F2D-9727-7BB349A9EB54}">
      <dsp:nvSpPr>
        <dsp:cNvPr id="0" name=""/>
        <dsp:cNvSpPr/>
      </dsp:nvSpPr>
      <dsp:spPr>
        <a:xfrm>
          <a:off x="2197893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3CE-D928-4045-8E0A-6C9B96E350D0}">
      <dsp:nvSpPr>
        <dsp:cNvPr id="0" name=""/>
        <dsp:cNvSpPr/>
      </dsp:nvSpPr>
      <dsp:spPr>
        <a:xfrm>
          <a:off x="2152173" y="1188977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639365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560314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01998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div</a:t>
          </a:r>
          <a:endParaRPr lang="ko-KR" altLang="en-US" sz="2700" kern="1200" dirty="0"/>
        </a:p>
      </dsp:txBody>
      <dsp:txXfrm>
        <a:off x="1725714" y="537567"/>
        <a:ext cx="1227727" cy="762294"/>
      </dsp:txXfrm>
    </dsp:sp>
    <dsp:sp modelId="{2E6DB4A6-1969-4D2C-9297-26317E3638A0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h1</a:t>
          </a:r>
          <a:endParaRPr lang="ko-KR" altLang="en-US" sz="2700" kern="1200" dirty="0"/>
        </a:p>
      </dsp:txBody>
      <dsp:txXfrm>
        <a:off x="167186" y="1718152"/>
        <a:ext cx="1227727" cy="762294"/>
      </dsp:txXfrm>
    </dsp:sp>
    <dsp:sp modelId="{0871BBC9-C476-43F9-ABAF-DBC8846D9949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AD88-A7F1-454F-9D5E-2B6F751CDEDE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h2</a:t>
          </a:r>
          <a:endParaRPr lang="ko-KR" altLang="en-US" sz="2700" kern="1200" dirty="0"/>
        </a:p>
      </dsp:txBody>
      <dsp:txXfrm>
        <a:off x="1725714" y="1718152"/>
        <a:ext cx="1227727" cy="762294"/>
      </dsp:txXfrm>
    </dsp:sp>
    <dsp:sp modelId="{76B05987-089F-4323-B279-36179D3D6046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DBA8A-5FBD-42D6-8D15-84B135D0DC5C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ul</a:t>
          </a:r>
          <a:endParaRPr lang="ko-KR" altLang="en-US" sz="2700" kern="1200" dirty="0"/>
        </a:p>
      </dsp:txBody>
      <dsp:txXfrm>
        <a:off x="3284242" y="1718152"/>
        <a:ext cx="1227727" cy="762294"/>
      </dsp:txXfrm>
    </dsp:sp>
    <dsp:sp modelId="{4A4BCC54-85D7-4547-9389-60AB6D7A7CD9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1725714" y="2898738"/>
        <a:ext cx="1227727" cy="762294"/>
      </dsp:txXfrm>
    </dsp:sp>
    <dsp:sp modelId="{67E687EF-4F40-4F2F-9ACE-7A0C789364DD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3284242" y="2898738"/>
        <a:ext cx="1227727" cy="762294"/>
      </dsp:txXfrm>
    </dsp:sp>
    <dsp:sp modelId="{A7BEAA31-F643-44FB-87C8-DFF2E06493BC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4842770" y="2898738"/>
        <a:ext cx="1227727" cy="76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2104674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25"/>
              </a:lnTo>
              <a:lnTo>
                <a:pt x="1107712" y="179625"/>
              </a:lnTo>
              <a:lnTo>
                <a:pt x="1107712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2058954" y="1414664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996962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1107712" y="0"/>
              </a:moveTo>
              <a:lnTo>
                <a:pt x="1107712" y="179625"/>
              </a:lnTo>
              <a:lnTo>
                <a:pt x="0" y="179625"/>
              </a:lnTo>
              <a:lnTo>
                <a:pt x="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2058954" y="575572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651519" y="65"/>
          <a:ext cx="906310" cy="575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52220" y="95731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body</a:t>
          </a:r>
          <a:endParaRPr lang="ko-KR" altLang="en-US" sz="1900" kern="1200" dirty="0"/>
        </a:p>
      </dsp:txBody>
      <dsp:txXfrm>
        <a:off x="1769076" y="112587"/>
        <a:ext cx="872598" cy="541794"/>
      </dsp:txXfrm>
    </dsp:sp>
    <dsp:sp modelId="{2E6DB4A6-1969-4D2C-9297-26317E3638A0}">
      <dsp:nvSpPr>
        <dsp:cNvPr id="0" name=""/>
        <dsp:cNvSpPr/>
      </dsp:nvSpPr>
      <dsp:spPr>
        <a:xfrm>
          <a:off x="1651519" y="839157"/>
          <a:ext cx="906310" cy="575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752220" y="934823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ul</a:t>
          </a:r>
          <a:endParaRPr lang="ko-KR" altLang="en-US" sz="1900" kern="1200" dirty="0"/>
        </a:p>
      </dsp:txBody>
      <dsp:txXfrm>
        <a:off x="1769076" y="951679"/>
        <a:ext cx="872598" cy="541794"/>
      </dsp:txXfrm>
    </dsp:sp>
    <dsp:sp modelId="{4A4BCC54-85D7-4547-9389-60AB6D7A7CD9}">
      <dsp:nvSpPr>
        <dsp:cNvPr id="0" name=""/>
        <dsp:cNvSpPr/>
      </dsp:nvSpPr>
      <dsp:spPr>
        <a:xfrm>
          <a:off x="543807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644508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661364" y="1790771"/>
        <a:ext cx="872598" cy="541794"/>
      </dsp:txXfrm>
    </dsp:sp>
    <dsp:sp modelId="{67E687EF-4F40-4F2F-9ACE-7A0C789364DD}">
      <dsp:nvSpPr>
        <dsp:cNvPr id="0" name=""/>
        <dsp:cNvSpPr/>
      </dsp:nvSpPr>
      <dsp:spPr>
        <a:xfrm>
          <a:off x="1651519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1752220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1769076" y="1790771"/>
        <a:ext cx="872598" cy="541794"/>
      </dsp:txXfrm>
    </dsp:sp>
    <dsp:sp modelId="{A7BEAA31-F643-44FB-87C8-DFF2E06493BC}">
      <dsp:nvSpPr>
        <dsp:cNvPr id="0" name=""/>
        <dsp:cNvSpPr/>
      </dsp:nvSpPr>
      <dsp:spPr>
        <a:xfrm>
          <a:off x="2759231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2859932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2876788" y="1790771"/>
        <a:ext cx="872598" cy="54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hyperlink" Target="https://coolors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CSS/CSS_Selec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스타일 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</a:t>
            </a:r>
            <a:r>
              <a:rPr lang="ko-KR" altLang="en-US" sz="2000" dirty="0" smtClean="0"/>
              <a:t> 및 색상 속성을 이용하여 다양하게 실험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컬러 값 생성 및 응용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err="1">
                <a:hlinkClick r:id="rId2"/>
              </a:rPr>
              <a:t>coolors.co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lvl="1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>
                <a:hlinkClick r:id="rId3"/>
              </a:rPr>
              <a:t>webaim.org</a:t>
            </a:r>
            <a:r>
              <a:rPr lang="en-US" altLang="ko-KR" sz="1600" dirty="0">
                <a:hlinkClick r:id="rId3"/>
              </a:rPr>
              <a:t>/resources/</a:t>
            </a:r>
            <a:r>
              <a:rPr lang="en-US" altLang="ko-KR" sz="1600" dirty="0" err="1">
                <a:hlinkClick r:id="rId3"/>
              </a:rPr>
              <a:t>contrastchecker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02" y="1417638"/>
            <a:ext cx="2980570" cy="54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px</a:t>
            </a:r>
            <a:r>
              <a:rPr lang="ko-KR" altLang="en-US" dirty="0"/>
              <a:t>과</a:t>
            </a:r>
            <a:r>
              <a:rPr lang="en-US" altLang="ko-KR" dirty="0" smtClean="0"/>
              <a:t> %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%: </a:t>
            </a:r>
            <a:r>
              <a:rPr lang="ko-KR" altLang="en-US" dirty="0" smtClean="0"/>
              <a:t>백분율 단위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11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rem</a:t>
            </a:r>
          </a:p>
          <a:p>
            <a:pPr lvl="1"/>
            <a:r>
              <a:rPr lang="en-US" altLang="ko-KR" dirty="0" err="1" smtClean="0"/>
              <a:t>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요소 크기 기준 상대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rem: </a:t>
            </a:r>
            <a:r>
              <a:rPr lang="ko-KR" altLang="en-US" dirty="0" smtClean="0"/>
              <a:t>루트 요소</a:t>
            </a:r>
            <a:r>
              <a:rPr lang="en-US" altLang="ko-KR" dirty="0" smtClean="0"/>
              <a:t>(html) </a:t>
            </a:r>
            <a:r>
              <a:rPr lang="ko-KR" altLang="en-US" dirty="0" smtClean="0"/>
              <a:t>크기 기준 상대 비율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12.html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8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박스 모델 속성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643174" y="2143116"/>
            <a:ext cx="4844662" cy="2726786"/>
            <a:chOff x="2643174" y="2143116"/>
            <a:chExt cx="4844662" cy="2726786"/>
          </a:xfrm>
        </p:grpSpPr>
        <p:grpSp>
          <p:nvGrpSpPr>
            <p:cNvPr id="9" name="그룹 8"/>
            <p:cNvGrpSpPr/>
            <p:nvPr/>
          </p:nvGrpSpPr>
          <p:grpSpPr>
            <a:xfrm>
              <a:off x="2643174" y="2214554"/>
              <a:ext cx="2571768" cy="1928826"/>
              <a:chOff x="1643042" y="2428868"/>
              <a:chExt cx="2571768" cy="192882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43042" y="2428868"/>
                <a:ext cx="2571768" cy="19288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57356" y="2643182"/>
                <a:ext cx="2143140" cy="15001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143108" y="2857496"/>
                <a:ext cx="1571636" cy="1000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28861" y="3071810"/>
                <a:ext cx="10001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글자</a:t>
                </a:r>
                <a:endParaRPr lang="ko-KR" altLang="en-US" sz="3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57884" y="2714620"/>
              <a:ext cx="1047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padding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429124" y="2643182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643438" y="2786058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714876" y="2428868"/>
              <a:ext cx="285752" cy="21431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72198" y="2428868"/>
              <a:ext cx="883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border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857752" y="2571744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929190" y="2214554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214942" y="2285992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72264" y="2143116"/>
              <a:ext cx="9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margin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428992" y="3500438"/>
              <a:ext cx="1000132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4250529" y="3178967"/>
              <a:ext cx="642942" cy="1588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3516048" y="3913448"/>
              <a:ext cx="82760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28992" y="43576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width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572000" y="3214686"/>
              <a:ext cx="128588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14324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/>
                  </a:solidFill>
                </a:rPr>
                <a:t>height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rot="10800000">
              <a:off x="4429124" y="3429000"/>
              <a:ext cx="1500198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9322" y="4500570"/>
              <a:ext cx="107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contents</a:t>
              </a:r>
              <a:endParaRPr lang="ko-KR" altLang="en-US" dirty="0"/>
            </a:p>
          </p:txBody>
        </p:sp>
      </p:grp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2051720" y="5274246"/>
            <a:ext cx="3384376" cy="8519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3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컨텐츠</a:t>
            </a:r>
            <a:r>
              <a:rPr lang="ko-KR" altLang="en-US" dirty="0" smtClean="0"/>
              <a:t> 영역의 너비와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margin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padding: </a:t>
            </a:r>
            <a:r>
              <a:rPr lang="ko-KR" altLang="en-US" dirty="0" smtClean="0"/>
              <a:t>태그 내부 영역의 빈 공간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magin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외부 공간의 빈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15.html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위치에 패딩과 마진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17.html</a:t>
            </a:r>
            <a:r>
              <a:rPr lang="en-US" altLang="ko-KR" dirty="0" smtClean="0"/>
              <a:t>: body</a:t>
            </a:r>
            <a:r>
              <a:rPr lang="ko-KR" altLang="en-US" dirty="0" smtClean="0"/>
              <a:t>를 가운데로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box-sizing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적용범위를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 </a:t>
            </a:r>
            <a:r>
              <a:rPr lang="en-US" altLang="ko-KR" dirty="0" smtClean="0"/>
              <a:t>content-box</a:t>
            </a:r>
          </a:p>
          <a:p>
            <a:pPr lvl="1"/>
            <a:r>
              <a:rPr lang="en-US" altLang="ko-KR" dirty="0" smtClean="0"/>
              <a:t>border-box</a:t>
            </a:r>
            <a:r>
              <a:rPr lang="ko-KR" altLang="en-US" dirty="0" smtClean="0"/>
              <a:t>로 변경하면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까지 적용됨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18.html</a:t>
            </a:r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19.html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요소에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테두리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border-width, border-style, border-color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20.html</a:t>
            </a:r>
            <a:endParaRPr lang="en-US" altLang="ko-KR" dirty="0" smtClean="0"/>
          </a:p>
          <a:p>
            <a:r>
              <a:rPr lang="en-US" altLang="ko-KR" dirty="0" smtClean="0"/>
              <a:t>border-radius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테두리가 둥근 사각형 또는 원을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8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body </a:t>
            </a:r>
            <a:r>
              <a:rPr lang="ko-KR" altLang="en-US" sz="2000" dirty="0" smtClean="0"/>
              <a:t>중앙에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요소에 </a:t>
            </a:r>
            <a:r>
              <a:rPr lang="en-US" altLang="ko-KR" sz="2000" dirty="0"/>
              <a:t>border-box </a:t>
            </a:r>
            <a:r>
              <a:rPr lang="ko-KR" altLang="en-US" sz="2000" dirty="0"/>
              <a:t>적용 등 기본적인 </a:t>
            </a:r>
            <a:r>
              <a:rPr lang="ko-KR" altLang="en-US" sz="2000" dirty="0" smtClean="0"/>
              <a:t>공간 형식을 </a:t>
            </a:r>
            <a:r>
              <a:rPr lang="ko-KR" altLang="en-US" sz="2000" dirty="0"/>
              <a:t>지정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박스 모델 및 크기 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높이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보더</a:t>
            </a:r>
            <a:r>
              <a:rPr lang="ko-KR" altLang="en-US" sz="2000" dirty="0" smtClean="0"/>
              <a:t> 등을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17638"/>
            <a:ext cx="3118210" cy="52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클래스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요소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22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 smtClean="0"/>
              <a:t>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290037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+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바로 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~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22.html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86116" y="1357298"/>
          <a:ext cx="4310050" cy="234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71736" y="150017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3-20.html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15206" y="3286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동위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163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클래스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반응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:active</a:t>
            </a:r>
          </a:p>
          <a:p>
            <a:pPr lvl="1"/>
            <a:r>
              <a:rPr lang="ko-KR" altLang="en-US" dirty="0" smtClean="0"/>
              <a:t>사용자가 마우스로 클릭한 태그를 선택</a:t>
            </a:r>
            <a:endParaRPr lang="en-US" altLang="ko-KR" dirty="0" smtClean="0"/>
          </a:p>
          <a:p>
            <a:r>
              <a:rPr lang="en-US" altLang="ko-KR" dirty="0" smtClean="0"/>
              <a:t>:hover</a:t>
            </a:r>
          </a:p>
          <a:p>
            <a:pPr lvl="1"/>
            <a:r>
              <a:rPr lang="ko-KR" altLang="en-US" dirty="0" smtClean="0"/>
              <a:t>사용자가 포인터를 올린 태그를 선택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22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a</a:t>
            </a:r>
            <a:r>
              <a:rPr lang="ko-KR" altLang="en-US" dirty="0" smtClean="0"/>
              <a:t>태그에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적용되는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 smtClean="0"/>
              <a:t>:link</a:t>
            </a:r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가지고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 태그를 선택</a:t>
            </a:r>
            <a:endParaRPr lang="en-US" altLang="ko-KR" dirty="0" smtClean="0"/>
          </a:p>
          <a:p>
            <a:r>
              <a:rPr lang="en-US" altLang="ko-KR" dirty="0" smtClean="0"/>
              <a:t>:visited</a:t>
            </a:r>
          </a:p>
          <a:p>
            <a:pPr lvl="1"/>
            <a:r>
              <a:rPr lang="ko-KR" altLang="en-US" dirty="0" smtClean="0"/>
              <a:t>방문한 링크가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태그를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24.html</a:t>
            </a:r>
            <a:endParaRPr lang="en-US" altLang="ko-KR" dirty="0" smtClean="0"/>
          </a:p>
          <a:p>
            <a:pPr lvl="1"/>
            <a:r>
              <a:rPr lang="en-US" altLang="ko-KR" smtClean="0"/>
              <a:t>text-decoration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676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:first-child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형제 관계 중에서 첫 번째에 위치하는 태그를 선택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:last-child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형제 관계 중에서 마지막에 위치하는 태그를 선택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:nth-child(</a:t>
            </a:r>
            <a:r>
              <a:rPr lang="ko-KR" altLang="en-US" dirty="0" smtClean="0"/>
              <a:t>수열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형제 관계 중에서 앞에서 수열 번째에 태그를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1, 3, 5, 7, 9 =&gt; 2n +1 =&gt; nth-child(2n+1)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25.html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82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::first-letter - </a:t>
            </a:r>
            <a:r>
              <a:rPr lang="ko-KR" altLang="en-US" dirty="0" smtClean="0"/>
              <a:t>첫 번째 글자를 선택</a:t>
            </a:r>
            <a:endParaRPr lang="en-US" altLang="ko-KR" dirty="0" smtClean="0"/>
          </a:p>
          <a:p>
            <a:r>
              <a:rPr lang="en-US" altLang="ko-KR" dirty="0" smtClean="0"/>
              <a:t>::first-line - </a:t>
            </a:r>
            <a:r>
              <a:rPr lang="ko-KR" altLang="en-US" dirty="0" smtClean="0"/>
              <a:t>첫 번째 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26.html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::after - </a:t>
            </a:r>
            <a:r>
              <a:rPr lang="ko-KR" altLang="en-US" dirty="0" smtClean="0"/>
              <a:t>태그 뒤에 위치하는 공간을 선택</a:t>
            </a:r>
            <a:endParaRPr lang="en-US" altLang="ko-KR" dirty="0" smtClean="0"/>
          </a:p>
          <a:p>
            <a:r>
              <a:rPr lang="en-US" altLang="ko-KR" dirty="0" smtClean="0"/>
              <a:t>::before - </a:t>
            </a:r>
            <a:r>
              <a:rPr lang="ko-KR" altLang="en-US" dirty="0" smtClean="0"/>
              <a:t>태그 앞에 위치하는 공간을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27.html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28.html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::selection - </a:t>
            </a:r>
            <a:r>
              <a:rPr lang="ko-KR" altLang="en-US" dirty="0" smtClean="0"/>
              <a:t>사용자가 드래그한 글자를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 3-</a:t>
            </a:r>
            <a:r>
              <a:rPr lang="en-US" altLang="ko-KR" dirty="0" err="1" smtClean="0"/>
              <a:t>29.html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3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동위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클래스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요소 </a:t>
            </a:r>
            <a:r>
              <a:rPr lang="ko-KR" altLang="en-US" sz="2000" dirty="0" err="1" smtClean="0"/>
              <a:t>선택자를</a:t>
            </a:r>
            <a:r>
              <a:rPr lang="ko-KR" altLang="en-US" sz="2000" dirty="0" smtClean="0"/>
              <a:t>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목록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err="1" smtClean="0">
                <a:hlinkClick r:id="rId3"/>
              </a:rPr>
              <a:t>developer.mozilla.org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ko</a:t>
            </a:r>
            <a:r>
              <a:rPr lang="en-US" altLang="ko-KR" sz="1600" dirty="0" smtClean="0">
                <a:hlinkClick r:id="rId3"/>
              </a:rPr>
              <a:t>/docs/Web/</a:t>
            </a:r>
            <a:r>
              <a:rPr lang="en-US" altLang="ko-KR" sz="1600" dirty="0" err="1" smtClean="0">
                <a:hlinkClick r:id="rId3"/>
              </a:rPr>
              <a:t>CSS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CSS_Selectors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22064"/>
            <a:ext cx="3240360" cy="5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/>
              <a:t> { </a:t>
            </a:r>
            <a:r>
              <a:rPr lang="en-US" altLang="ko-KR" dirty="0" err="1" smtClean="0">
                <a:solidFill>
                  <a:srgbClr val="FF0000"/>
                </a:solidFill>
              </a:rPr>
              <a:t>color</a:t>
            </a:r>
            <a:r>
              <a:rPr lang="en-US" altLang="ko-KR" dirty="0" err="1" smtClean="0"/>
              <a:t>:</a:t>
            </a:r>
            <a:r>
              <a:rPr lang="en-US" altLang="ko-KR" dirty="0" err="1" smtClean="0">
                <a:solidFill>
                  <a:schemeClr val="tx2"/>
                </a:solidFill>
              </a:rPr>
              <a:t>red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11760" y="393305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err="1" smtClean="0"/>
              <a:t>글자색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내부의 모든 태그를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태그</a:t>
            </a:r>
            <a:r>
              <a:rPr lang="en-US" altLang="ko-KR" dirty="0"/>
              <a:t>( ex. </a:t>
            </a:r>
            <a:r>
              <a:rPr lang="en-US" altLang="ko-KR" dirty="0" err="1"/>
              <a:t>h1</a:t>
            </a:r>
            <a:r>
              <a:rPr lang="en-US" altLang="ko-KR" dirty="0"/>
              <a:t> p a … )</a:t>
            </a:r>
          </a:p>
          <a:p>
            <a:pPr lvl="1"/>
            <a:r>
              <a:rPr lang="ko-KR" altLang="en-US" dirty="0"/>
              <a:t>특정 태그를 선택합니다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3.html</a:t>
            </a:r>
            <a:endParaRPr lang="en-US" altLang="ko-KR" dirty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53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아이디 속성을 가지고 있는 태그를 선택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클래스를 가지고 있는 태그를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5.html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다중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태그와 클래스</a:t>
            </a:r>
            <a:endParaRPr lang="en-US" altLang="ko-KR" dirty="0" smtClean="0"/>
          </a:p>
          <a:p>
            <a:pPr lvl="1"/>
            <a:r>
              <a:rPr lang="en-US" altLang="ko-KR" dirty="0"/>
              <a:t>background-color: </a:t>
            </a:r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99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4414" y="3643314"/>
            <a:ext cx="6858048" cy="2928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자손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7290" y="3714752"/>
            <a:ext cx="5143536" cy="1143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8082" y="371475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3714752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92315713"/>
              </p:ext>
            </p:extLst>
          </p:nvPr>
        </p:nvGraphicFramePr>
        <p:xfrm>
          <a:off x="1375234" y="2285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후손</a:t>
            </a:r>
            <a:r>
              <a:rPr lang="en-US" altLang="ko-KR" dirty="0"/>
              <a:t>(</a:t>
            </a:r>
            <a:r>
              <a:rPr lang="ko-KR" altLang="en-US" dirty="0"/>
              <a:t>자손</a:t>
            </a:r>
            <a:r>
              <a:rPr lang="en-US" altLang="ko-KR" dirty="0"/>
              <a:t>)</a:t>
            </a:r>
            <a:r>
              <a:rPr lang="ko-KR" altLang="en-US" dirty="0"/>
              <a:t>과 자손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&gt;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9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스타일 선언 및 우선순위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63588" y="1772816"/>
            <a:ext cx="7416824" cy="42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속성에 선언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&lt;style&gt; </a:t>
            </a:r>
            <a:r>
              <a:rPr lang="ko-KR" altLang="en-US" dirty="0" smtClean="0"/>
              <a:t>태그에 선언 또는 링크 태그로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위치와 </a:t>
            </a:r>
            <a:r>
              <a:rPr lang="ko-KR" altLang="en-US" dirty="0" err="1" smtClean="0"/>
              <a:t>선택자에</a:t>
            </a:r>
            <a:r>
              <a:rPr lang="ko-KR" altLang="en-US" dirty="0" smtClean="0"/>
              <a:t> 따라서 가장 나중에 넣은 것이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9.html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9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#000000 ~ 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 : HEX(16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rgb</a:t>
            </a:r>
            <a:r>
              <a:rPr lang="en-US" altLang="ko-KR" dirty="0" smtClean="0"/>
              <a:t>(red, green, blue) : RGB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rgba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, alpha) : RGBA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투명효과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794</Words>
  <Application>Microsoft Office PowerPoint</Application>
  <PresentationFormat>화면 슬라이드 쇼(4:3)</PresentationFormat>
  <Paragraphs>187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CSS 선택자 및 스타일 속성(1)</vt:lpstr>
      <vt:lpstr>ProJect Module 4</vt:lpstr>
      <vt:lpstr>1. CSS 선택자(Selector)</vt:lpstr>
      <vt:lpstr>2. 전체/태그 선택자</vt:lpstr>
      <vt:lpstr>3. 아이디/클래스 선택자</vt:lpstr>
      <vt:lpstr>4. 후손(자손)과 자손(자식) 선택자</vt:lpstr>
      <vt:lpstr>4. 후손(자손)과 자손(자식) 선택자</vt:lpstr>
      <vt:lpstr>5. 스타일 선언 및 우선순위</vt:lpstr>
      <vt:lpstr>6. CSS 색상 단위</vt:lpstr>
      <vt:lpstr>레시피 프로젝트 – 모듈4</vt:lpstr>
      <vt:lpstr>ProJect Module 5</vt:lpstr>
      <vt:lpstr>1. CSS 크기 단위(1)</vt:lpstr>
      <vt:lpstr>2. CSS 크기 단위(1)</vt:lpstr>
      <vt:lpstr>3. 박스 모델 속성</vt:lpstr>
      <vt:lpstr>3. 박스 모델 속성</vt:lpstr>
      <vt:lpstr>3. 박스 모델 속성</vt:lpstr>
      <vt:lpstr>4. 테두리 속성</vt:lpstr>
      <vt:lpstr>레시피 프로젝트 – 모듈5</vt:lpstr>
      <vt:lpstr>ProJect Module 6</vt:lpstr>
      <vt:lpstr>1. 동위 선택자</vt:lpstr>
      <vt:lpstr>2. 의사 클래스 - 반응 선택자</vt:lpstr>
      <vt:lpstr>3. 의사 클래스- 링크 선택자</vt:lpstr>
      <vt:lpstr>4. 의사 클래스 구조 선택자</vt:lpstr>
      <vt:lpstr>5. 의사 요소 - 문자 선택자</vt:lpstr>
      <vt:lpstr>레시피 프로젝트 – 모듈6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691</cp:revision>
  <dcterms:created xsi:type="dcterms:W3CDTF">2019-08-12T00:21:11Z</dcterms:created>
  <dcterms:modified xsi:type="dcterms:W3CDTF">2021-07-17T17:15:37Z</dcterms:modified>
</cp:coreProperties>
</file>