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94" d="100"/>
          <a:sy n="9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20" y="3113921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295217" y="3264809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39707" y="4386777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94957" y="3290427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46" y="333452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003588" y="3343199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093328" y="4880816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587229" y="271665"/>
            <a:ext cx="1082096" cy="941731"/>
            <a:chOff x="3294593" y="434220"/>
            <a:chExt cx="1577263" cy="1372667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4"/>
              <a:ext cx="1577263" cy="672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</a:t>
              </a:r>
              <a:endPara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App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96" y="583119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797374" y="577810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5487" y="1291122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95288" y="2477586"/>
            <a:ext cx="844573" cy="807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4998092" y="2930566"/>
            <a:ext cx="1739326" cy="851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4966909" y="4036584"/>
            <a:ext cx="1796040" cy="1913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139337" y="2812068"/>
            <a:ext cx="1001747" cy="7359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4641439"/>
            <a:ext cx="912346" cy="10099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8857095" y="13482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9115293" y="172639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67534" y="3734208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25" y="129419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75512" y="129419"/>
            <a:ext cx="2927583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5541" y="1305850"/>
            <a:ext cx="722746" cy="856200"/>
            <a:chOff x="2044586" y="1140037"/>
            <a:chExt cx="722746" cy="856200"/>
          </a:xfrm>
        </p:grpSpPr>
        <p:pic>
          <p:nvPicPr>
            <p:cNvPr id="1026" name="Picture 2" descr="파일의, 유형, nginx 무료 아이콘 의 vscode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929" y="1140037"/>
              <a:ext cx="611501" cy="6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586" y="1719238"/>
              <a:ext cx="7227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NginX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91334" y="1313971"/>
            <a:ext cx="874212" cy="1008520"/>
            <a:chOff x="3623628" y="1241054"/>
            <a:chExt cx="874212" cy="1008520"/>
          </a:xfrm>
        </p:grpSpPr>
        <p:sp>
          <p:nvSpPr>
            <p:cNvPr id="285" name="TextBox 6">
              <a:extLst>
                <a:ext uri="{FF2B5EF4-FFF2-40B4-BE49-F238E27FC236}">
                  <a16:creationId xmlns:a16="http://schemas.microsoft.com/office/drawing/2014/main" id="{C7C211EC-3B53-41BD-98AC-6E1739B7F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575" y="1787909"/>
              <a:ext cx="6601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8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28" y="1241054"/>
              <a:ext cx="874212" cy="61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627882" y="1259702"/>
            <a:ext cx="888420" cy="1073110"/>
            <a:chOff x="3639618" y="51833"/>
            <a:chExt cx="888420" cy="1073110"/>
          </a:xfrm>
        </p:grpSpPr>
        <p:sp>
          <p:nvSpPr>
            <p:cNvPr id="283" name="TextBox 6">
              <a:extLst>
                <a:ext uri="{FF2B5EF4-FFF2-40B4-BE49-F238E27FC236}">
                  <a16:creationId xmlns:a16="http://schemas.microsoft.com/office/drawing/2014/main" id="{AF95602F-DBCD-44A9-90D3-74FBAC397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251" y="663278"/>
              <a:ext cx="6535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9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618" y="51833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016661" y="5075767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004719" y="6317527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9" y="6372918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60" y="634576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429" y="6398853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80480" y="3962490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75" y="4073942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3606585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81343" y="40085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76434" y="2002131"/>
            <a:ext cx="72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/JS/CSS</a:t>
            </a:r>
            <a:endParaRPr lang="en-US" altLang="ko-KR" sz="1200" dirty="0" smtClean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4922901" y="4334383"/>
            <a:ext cx="1853937" cy="1316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2299323" y="6003870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483977" y="3991660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14486" y="2887753"/>
            <a:ext cx="150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14486" y="4386777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606874" y="6029521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75429" y="197057"/>
            <a:ext cx="888420" cy="1024022"/>
            <a:chOff x="2842724" y="1218988"/>
            <a:chExt cx="888420" cy="1024022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662" y="1781345"/>
              <a:ext cx="6156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00" y="2463796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03430" y="2504440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6" y="2447780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078905" y="2518490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80084" y="2469715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23" y="3115781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771900" y="2454676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348992" y="2716160"/>
            <a:ext cx="68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</a:t>
            </a:r>
          </a:p>
          <a:p>
            <a:r>
              <a:rPr lang="en-US" altLang="ko-KR" sz="1200" dirty="0" smtClean="0"/>
              <a:t>/FILE</a:t>
            </a:r>
            <a:endParaRPr lang="en-US" altLang="ko-KR" sz="1200" dirty="0" smtClean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072092" y="2865318"/>
            <a:ext cx="854813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31868" y="2616110"/>
            <a:ext cx="72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ORIGIN</a:t>
            </a:r>
            <a:endParaRPr lang="en-US" altLang="ko-KR" sz="1200" dirty="0" smtClean="0"/>
          </a:p>
        </p:txBody>
      </p: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4" y="10979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84416" y="1096229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92114" y="253338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18240" y="988044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5161532" y="1473100"/>
            <a:ext cx="1634280" cy="14482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291821" y="1473100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PUT/DELETE</a:t>
            </a:r>
            <a:endParaRPr lang="en-US" altLang="ko-KR" sz="1200" dirty="0" smtClean="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4974964" y="1864889"/>
            <a:ext cx="1848218" cy="1683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789242" y="1382597"/>
            <a:ext cx="769178" cy="607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106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187</cp:revision>
  <dcterms:created xsi:type="dcterms:W3CDTF">2021-02-04T00:42:54Z</dcterms:created>
  <dcterms:modified xsi:type="dcterms:W3CDTF">2021-10-21T04:26:30Z</dcterms:modified>
</cp:coreProperties>
</file>