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298" r:id="rId4"/>
    <p:sldId id="30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CSS3</a:t>
            </a:r>
            <a:r>
              <a:rPr lang="en-US" altLang="ko-KR" sz="4000" dirty="0" smtClean="0"/>
              <a:t> </a:t>
            </a:r>
            <a:r>
              <a:rPr lang="ko-KR" altLang="en-US" sz="4000" dirty="0"/>
              <a:t>레이아웃 및 스타일 속성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/>
              <a:t> { </a:t>
            </a:r>
            <a:r>
              <a:rPr lang="en-US" altLang="ko-KR" dirty="0" err="1" smtClean="0">
                <a:solidFill>
                  <a:srgbClr val="FF0000"/>
                </a:solidFill>
              </a:rPr>
              <a:t>color</a:t>
            </a:r>
            <a:r>
              <a:rPr lang="en-US" altLang="ko-KR" dirty="0" err="1" smtClean="0"/>
              <a:t>:</a:t>
            </a:r>
            <a:r>
              <a:rPr lang="en-US" altLang="ko-KR" dirty="0" err="1" smtClean="0">
                <a:solidFill>
                  <a:schemeClr val="tx2"/>
                </a:solidFill>
              </a:rPr>
              <a:t>red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62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CSS3 레이아웃 및 스타일 속성(2)</vt:lpstr>
      <vt:lpstr>ProJect Module 4</vt:lpstr>
      <vt:lpstr>1. CSS 선택자(Selector)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664</cp:revision>
  <dcterms:created xsi:type="dcterms:W3CDTF">2019-08-12T00:21:11Z</dcterms:created>
  <dcterms:modified xsi:type="dcterms:W3CDTF">2021-07-17T02:25:20Z</dcterms:modified>
</cp:coreProperties>
</file>