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/profile</a:t>
            </a:r>
          </a:p>
          <a:p>
            <a:r>
              <a:rPr lang="en-US" altLang="ko-KR" sz="1200" dirty="0" smtClean="0"/>
              <a:t>Header -&gt; </a:t>
            </a:r>
            <a:r>
              <a:rPr lang="en-US" altLang="ko-KR" sz="1200" dirty="0" smtClean="0"/>
              <a:t>APP_SESSION_ID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프로필 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{username,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</a:t>
            </a:r>
            <a:r>
              <a:rPr lang="en-US" altLang="ko-KR" sz="1200" dirty="0" smtClean="0"/>
              <a:t>APP_SESSION_ID</a:t>
            </a:r>
            <a:r>
              <a:rPr lang="en-US" altLang="ko-KR" sz="1200" smtClean="0"/>
              <a:t>: </a:t>
            </a:r>
            <a:r>
              <a:rPr lang="ko-KR" altLang="en-US" sz="120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12447BC1-CCEB-4C3B-997C-90248E393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48" y="2393483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Page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페이지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 </a:t>
            </a:r>
            <a:r>
              <a:rPr lang="ko-KR" altLang="en-US" sz="1200" dirty="0" err="1" smtClean="0"/>
              <a:t>페이지로로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42024" y="2467801"/>
            <a:ext cx="1577263" cy="1099580"/>
            <a:chOff x="2583737" y="4775944"/>
            <a:chExt cx="1577263" cy="1099580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</a:p>
          <a:p>
            <a:r>
              <a:rPr lang="en-US" altLang="ko-KR" sz="1200" dirty="0" smtClean="0"/>
              <a:t>Cookie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프로필 조회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 정보 응답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pic>
        <p:nvPicPr>
          <p:cNvPr id="4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4" y="2585804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680</Words>
  <Application>Microsoft Office PowerPoint</Application>
  <PresentationFormat>와이드스크린</PresentationFormat>
  <Paragraphs>207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프로필 정보 조회</vt:lpstr>
      <vt:lpstr>서비스 접근 및 권한 허가 처리</vt:lpstr>
      <vt:lpstr>Cookie 기반 인증, 토큰 처리</vt:lpstr>
      <vt:lpstr>인증 및 토큰 처리 프로세스 – Cookie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426</cp:revision>
  <dcterms:created xsi:type="dcterms:W3CDTF">2021-02-04T00:42:54Z</dcterms:created>
  <dcterms:modified xsi:type="dcterms:W3CDTF">2021-11-04T08:32:23Z</dcterms:modified>
</cp:coreProperties>
</file>