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121"/>
    <a:srgbClr val="834FE1"/>
    <a:srgbClr val="EC3E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70" autoAdjust="0"/>
  </p:normalViewPr>
  <p:slideViewPr>
    <p:cSldViewPr snapToGrid="0">
      <p:cViewPr varScale="1">
        <p:scale>
          <a:sx n="94" d="100"/>
          <a:sy n="94" d="100"/>
        </p:scale>
        <p:origin x="42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AF2F8-5C0D-4316-9744-9EAF6558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15A9B-C3D4-4E3B-81FE-CC50C61AD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D0245-B4CA-4FE8-89B6-484237B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4FF1C-3BF9-49F2-BF39-D969D199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943E6-CBB9-45CF-BB5F-F7143A62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0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BD80E-8F8D-41D5-B96C-914A4B37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F6C9D-DF30-4FBA-B7A9-3D453A1E3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1902D-966A-4B16-810B-7A82C8AF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56EDB-BA17-4C01-851E-8D08964B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2ECFF-B529-44C8-81D4-E9D6B248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8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447488-9FDA-4AF6-B5F7-68020BDD1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C1E2D-94A3-40A7-AFAD-B1DA48022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CCA17-B2DF-4CA0-AAA8-BC2A2C20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2F0E8-761E-438B-ADBA-756287C3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B389B-0922-4EAE-B5E9-CE0D2DEC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17FEC-55DF-4679-A464-BBEB0308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338C9-D12E-48CC-8E12-A46304F1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6D26C-4293-43E0-B7CA-F9E2C88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08D77-3854-4AB1-95CB-4D515071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A6FE9-A117-425B-91E2-4E9756C7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E4CF-D428-4573-90DC-7CC10DEE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607FA-9193-406C-B180-F6176CCA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98A38-FEEC-4125-83D2-E0E6C859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4E303-940A-400A-8ADB-CDFBFDE7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0E711-4465-42BF-A241-61B7497D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6D44D-FE10-4225-8BBA-B12AD6A0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BD846-BCCD-47A6-B574-4B130D73B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F740B-CBD3-4659-9D09-FC518517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00D17-4873-4BA3-8686-8209B3F5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BD754-0D68-49C9-A0ED-3AFA5030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D4D9B-F947-4DA3-B4E1-65F808E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0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038CA-AD46-4A11-95C8-F95942D4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0B1A0-E8D8-49F8-B0F3-6D447D70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FAFDE-2768-4826-BA12-F3C3BD0B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2F46E-3166-49E1-B394-6D356622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43D81-D242-4660-8331-D6F13890F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2251C2-8CDA-4FC0-BE63-68167CEB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FAFE00-C3AE-47C0-BF6E-CDDC4A3D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48B31F-6509-469E-BAC9-63714492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1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B4EF-D248-463B-A1A8-993B734C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9C039-88C6-40DD-95C0-92CF38FD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EB600-6502-4527-9EF1-5BE4A0C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95A6B-3EBB-43D1-9518-93BA4E1A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AD99D6-B980-4282-8ADE-6787533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24AED-C42D-4F1D-9295-D030CEEE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87329-FEF4-4C7A-9FAB-1A85E31E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9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C8DB-4DFA-404B-B16C-E0C2F9A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94BB0-3504-4BAA-BAF9-F405E8EB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85A7F-01C5-4150-AB04-ED7B6008F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4CB9F-5711-4EAA-8518-09CD8002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8FFA7-F714-42F5-811F-4EBC9D0B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45F97-EF01-4DB0-BE10-52C201E6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7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10BF8-0EB6-4004-9622-A39CC104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23194-90A0-4836-BB02-37FBA9A59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9BE9F-46D4-4B0A-BA75-F749CDEF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2C727-3361-4840-80F3-41B7DEEA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183EF-73A8-4A14-8B56-515779DA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A6CF7-E31C-47D5-83FD-94F35A1C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A17D9A-46FF-493B-8434-E4BF6C42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C9E4A-C837-4B05-9D10-E1E9ADB7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A83DA-F3AF-4D6B-BEAA-46B713E9E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5318-83E2-4817-A0DC-E225F8203930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F0CC9-733E-4FA9-AD72-F2B147AA9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EF05E-8CFD-4AAB-8C38-69C75B385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3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cf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59" y="3879670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5601551" y="3877929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5811852" y="3793828"/>
            <a:ext cx="888814" cy="850012"/>
            <a:chOff x="6729666" y="1481533"/>
            <a:chExt cx="1179395" cy="1107795"/>
          </a:xfrm>
        </p:grpSpPr>
        <p:pic>
          <p:nvPicPr>
            <p:cNvPr id="17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-13831791" y="-19256"/>
            <a:ext cx="60705" cy="45719"/>
            <a:chOff x="7881924" y="3158310"/>
            <a:chExt cx="1803419" cy="833997"/>
          </a:xfrm>
        </p:grpSpPr>
        <p:pic>
          <p:nvPicPr>
            <p:cNvPr id="34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492657" y="3533130"/>
            <a:ext cx="1037405" cy="800178"/>
            <a:chOff x="34147" y="3513833"/>
            <a:chExt cx="1037405" cy="8001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5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056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그룹 70"/>
          <p:cNvGrpSpPr/>
          <p:nvPr/>
        </p:nvGrpSpPr>
        <p:grpSpPr>
          <a:xfrm>
            <a:off x="5803718" y="4643890"/>
            <a:ext cx="1112607" cy="283880"/>
            <a:chOff x="2854113" y="5468714"/>
            <a:chExt cx="1112607" cy="283880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>
            <a:off x="5565163" y="4891231"/>
            <a:ext cx="2116654" cy="663412"/>
            <a:chOff x="6936773" y="3195291"/>
            <a:chExt cx="2116654" cy="663412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186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5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A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1"/>
              <a:ext cx="2089296" cy="333818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2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8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205" y="4005934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1500" y="4342278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842447" y="2518581"/>
            <a:ext cx="1139963" cy="735205"/>
            <a:chOff x="4705152" y="1269053"/>
            <a:chExt cx="1139963" cy="735205"/>
          </a:xfrm>
        </p:grpSpPr>
        <p:pic>
          <p:nvPicPr>
            <p:cNvPr id="141" name="Graphic 8">
              <a:extLst>
                <a:ext uri="{FF2B5EF4-FFF2-40B4-BE49-F238E27FC236}">
                  <a16:creationId xmlns:a16="http://schemas.microsoft.com/office/drawing/2014/main" id="{0D4A9B47-8231-EF4D-B9AB-A3D9E4B813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9018" y="1269053"/>
              <a:ext cx="268090" cy="268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그룹 3"/>
            <p:cNvGrpSpPr/>
            <p:nvPr/>
          </p:nvGrpSpPr>
          <p:grpSpPr>
            <a:xfrm>
              <a:off x="5012157" y="1339763"/>
              <a:ext cx="661291" cy="664495"/>
              <a:chOff x="5498914" y="1050109"/>
              <a:chExt cx="661291" cy="664495"/>
            </a:xfrm>
          </p:grpSpPr>
          <p:pic>
            <p:nvPicPr>
              <p:cNvPr id="145" name="Graphic 31">
                <a:extLst>
                  <a:ext uri="{FF2B5EF4-FFF2-40B4-BE49-F238E27FC236}">
                    <a16:creationId xmlns:a16="http://schemas.microsoft.com/office/drawing/2014/main" id="{5E4317A3-C947-2E4A-BF3D-D754AD5BF3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13052" y="1050109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" name="TextBox 18">
                <a:extLst>
                  <a:ext uri="{FF2B5EF4-FFF2-40B4-BE49-F238E27FC236}">
                    <a16:creationId xmlns:a16="http://schemas.microsoft.com/office/drawing/2014/main" id="{C76DC93B-44E8-AA4F-88D7-B9121FE714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98914" y="1452994"/>
                <a:ext cx="66129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 smtClean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Bucket</a:t>
                </a:r>
                <a:endPara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6" name="Rectangle 31">
              <a:extLst>
                <a:ext uri="{FF2B5EF4-FFF2-40B4-BE49-F238E27FC236}">
                  <a16:creationId xmlns:a16="http://schemas.microsoft.com/office/drawing/2014/main" id="{BACE1BA7-6552-4A36-91F7-199493499D6F}"/>
                </a:ext>
              </a:extLst>
            </p:cNvPr>
            <p:cNvSpPr/>
            <p:nvPr/>
          </p:nvSpPr>
          <p:spPr>
            <a:xfrm>
              <a:off x="4705152" y="1275949"/>
              <a:ext cx="1139963" cy="714784"/>
            </a:xfrm>
            <a:prstGeom prst="rect">
              <a:avLst/>
            </a:prstGeom>
            <a:noFill/>
            <a:ln w="12700">
              <a:solidFill>
                <a:srgbClr val="4EA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71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59" y="252032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5601551" y="2518581"/>
            <a:ext cx="1246431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5735375" y="2410396"/>
            <a:ext cx="1039320" cy="850013"/>
            <a:chOff x="6729666" y="1481533"/>
            <a:chExt cx="1379106" cy="1107796"/>
          </a:xfrm>
        </p:grpSpPr>
        <p:pic>
          <p:nvPicPr>
            <p:cNvPr id="194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4"/>
              <a:ext cx="1379106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File </a:t>
              </a:r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Serivce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V="1">
            <a:off x="2921559" y="2687276"/>
            <a:ext cx="2065220" cy="112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147618" y="2202089"/>
            <a:ext cx="126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PUT Object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79989" y="411854"/>
            <a:ext cx="5756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1. </a:t>
            </a:r>
            <a:r>
              <a:rPr lang="ko-KR" altLang="en-US" sz="4000" dirty="0" smtClean="0"/>
              <a:t>파일 저장</a:t>
            </a:r>
            <a:endParaRPr lang="ko-KR" altLang="en-US" sz="4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921559" y="2199926"/>
            <a:ext cx="1121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POST /files</a:t>
            </a:r>
          </a:p>
          <a:p>
            <a:r>
              <a:rPr lang="en-US" altLang="ko-KR" sz="1200" dirty="0"/>
              <a:t>[</a:t>
            </a:r>
            <a:r>
              <a:rPr lang="en-US" altLang="ko-KR" sz="1200" dirty="0" err="1" smtClean="0"/>
              <a:t>MultipartFile</a:t>
            </a:r>
            <a:r>
              <a:rPr lang="en-US" altLang="ko-KR" sz="1200" dirty="0" smtClean="0"/>
              <a:t>]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V="1">
            <a:off x="6962208" y="2870706"/>
            <a:ext cx="654520" cy="14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2943361" y="3033634"/>
            <a:ext cx="20434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876960" y="3121909"/>
            <a:ext cx="287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fileUrl</a:t>
            </a:r>
            <a:endParaRPr lang="en-US" altLang="ko-KR" sz="1200" dirty="0" smtClean="0"/>
          </a:p>
          <a:p>
            <a:r>
              <a:rPr lang="en-US" altLang="ko-KR" sz="1200" dirty="0" smtClean="0"/>
              <a:t>: </a:t>
            </a:r>
            <a:r>
              <a:rPr lang="en-US" altLang="ko-KR" sz="1200" dirty="0" smtClean="0">
                <a:hlinkClick r:id="rId12"/>
              </a:rPr>
              <a:t>https://</a:t>
            </a:r>
            <a:r>
              <a:rPr lang="en-US" altLang="ko-KR" sz="1200" dirty="0" smtClean="0"/>
              <a:t>distributionURI/objectKey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V="1">
            <a:off x="2955412" y="4238145"/>
            <a:ext cx="2065220" cy="112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894655" y="4376216"/>
            <a:ext cx="287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POST /resources</a:t>
            </a:r>
          </a:p>
          <a:p>
            <a:r>
              <a:rPr lang="en-US" altLang="ko-KR" sz="1200" dirty="0" smtClean="0"/>
              <a:t>{… </a:t>
            </a:r>
            <a:r>
              <a:rPr lang="en-US" altLang="ko-KR" sz="1200" dirty="0" err="1" smtClean="0"/>
              <a:t>fileUrl</a:t>
            </a:r>
            <a:r>
              <a:rPr lang="en-US" altLang="ko-KR" sz="1200" dirty="0" smtClean="0"/>
              <a:t>}</a:t>
            </a:r>
          </a:p>
        </p:txBody>
      </p:sp>
      <p:sp>
        <p:nvSpPr>
          <p:cNvPr id="12" name="타원 11"/>
          <p:cNvSpPr/>
          <p:nvPr/>
        </p:nvSpPr>
        <p:spPr>
          <a:xfrm>
            <a:off x="2619493" y="2180997"/>
            <a:ext cx="27516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6846659" y="2161764"/>
            <a:ext cx="27516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8" name="타원 67"/>
          <p:cNvSpPr/>
          <p:nvPr/>
        </p:nvSpPr>
        <p:spPr>
          <a:xfrm>
            <a:off x="2591621" y="4348619"/>
            <a:ext cx="27516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9" name="Graphic 19">
            <a:extLst>
              <a:ext uri="{FF2B5EF4-FFF2-40B4-BE49-F238E27FC236}">
                <a16:creationId xmlns:a16="http://schemas.microsoft.com/office/drawing/2014/main" id="{3D31A7E6-E28F-CB4B-987D-DBFDBFD5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910" y="2540713"/>
            <a:ext cx="304629" cy="3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" name="그룹 69"/>
          <p:cNvGrpSpPr/>
          <p:nvPr/>
        </p:nvGrpSpPr>
        <p:grpSpPr>
          <a:xfrm>
            <a:off x="10205440" y="2581357"/>
            <a:ext cx="963166" cy="665020"/>
            <a:chOff x="7027951" y="1116584"/>
            <a:chExt cx="963166" cy="665020"/>
          </a:xfrm>
        </p:grpSpPr>
        <p:sp>
          <p:nvSpPr>
            <p:cNvPr id="72" name="TextBox 18">
              <a:extLst>
                <a:ext uri="{FF2B5EF4-FFF2-40B4-BE49-F238E27FC236}">
                  <a16:creationId xmlns:a16="http://schemas.microsoft.com/office/drawing/2014/main" id="{C76DC93B-44E8-AA4F-88D7-B9121FE71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7951" y="1519994"/>
              <a:ext cx="9631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en-US" sz="11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istribution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3" name="Graphic 8">
              <a:extLst>
                <a:ext uri="{FF2B5EF4-FFF2-40B4-BE49-F238E27FC236}">
                  <a16:creationId xmlns:a16="http://schemas.microsoft.com/office/drawing/2014/main" id="{AD7CD7AB-D6A0-B247-B953-65D2CB724F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4389" y="111658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5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9982094" y="2546632"/>
            <a:ext cx="1217040" cy="692864"/>
          </a:xfrm>
          <a:prstGeom prst="rect">
            <a:avLst/>
          </a:prstGeom>
          <a:noFill/>
          <a:ln w="12700">
            <a:solidFill>
              <a:srgbClr val="834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2591621" y="3125327"/>
            <a:ext cx="27516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V="1">
            <a:off x="9094083" y="2867180"/>
            <a:ext cx="654520" cy="14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9080927" y="2471085"/>
            <a:ext cx="126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401290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59" y="3879670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5601551" y="3877929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5811852" y="3793828"/>
            <a:ext cx="888814" cy="850012"/>
            <a:chOff x="6729666" y="1481533"/>
            <a:chExt cx="1179395" cy="1107795"/>
          </a:xfrm>
        </p:grpSpPr>
        <p:pic>
          <p:nvPicPr>
            <p:cNvPr id="17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-13831791" y="-19256"/>
            <a:ext cx="60705" cy="45719"/>
            <a:chOff x="7881924" y="3158310"/>
            <a:chExt cx="1803419" cy="833997"/>
          </a:xfrm>
        </p:grpSpPr>
        <p:pic>
          <p:nvPicPr>
            <p:cNvPr id="34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492657" y="3533130"/>
            <a:ext cx="1037405" cy="800178"/>
            <a:chOff x="34147" y="3513833"/>
            <a:chExt cx="1037405" cy="8001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5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056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그룹 70"/>
          <p:cNvGrpSpPr/>
          <p:nvPr/>
        </p:nvGrpSpPr>
        <p:grpSpPr>
          <a:xfrm>
            <a:off x="5803718" y="4643890"/>
            <a:ext cx="1112607" cy="283880"/>
            <a:chOff x="2854113" y="5468714"/>
            <a:chExt cx="1112607" cy="283880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>
            <a:off x="5565163" y="4891231"/>
            <a:ext cx="2116654" cy="663412"/>
            <a:chOff x="6936773" y="3195291"/>
            <a:chExt cx="2116654" cy="663412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186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5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A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1"/>
              <a:ext cx="2089296" cy="333818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2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8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205" y="4005934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1500" y="4342278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842447" y="2518581"/>
            <a:ext cx="1139963" cy="735205"/>
            <a:chOff x="4705152" y="1269053"/>
            <a:chExt cx="1139963" cy="735205"/>
          </a:xfrm>
        </p:grpSpPr>
        <p:pic>
          <p:nvPicPr>
            <p:cNvPr id="141" name="Graphic 8">
              <a:extLst>
                <a:ext uri="{FF2B5EF4-FFF2-40B4-BE49-F238E27FC236}">
                  <a16:creationId xmlns:a16="http://schemas.microsoft.com/office/drawing/2014/main" id="{0D4A9B47-8231-EF4D-B9AB-A3D9E4B813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9018" y="1269053"/>
              <a:ext cx="268090" cy="268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그룹 3"/>
            <p:cNvGrpSpPr/>
            <p:nvPr/>
          </p:nvGrpSpPr>
          <p:grpSpPr>
            <a:xfrm>
              <a:off x="5012157" y="1339763"/>
              <a:ext cx="661291" cy="664495"/>
              <a:chOff x="5498914" y="1050109"/>
              <a:chExt cx="661291" cy="664495"/>
            </a:xfrm>
          </p:grpSpPr>
          <p:pic>
            <p:nvPicPr>
              <p:cNvPr id="145" name="Graphic 31">
                <a:extLst>
                  <a:ext uri="{FF2B5EF4-FFF2-40B4-BE49-F238E27FC236}">
                    <a16:creationId xmlns:a16="http://schemas.microsoft.com/office/drawing/2014/main" id="{5E4317A3-C947-2E4A-BF3D-D754AD5BF3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13052" y="1050109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" name="TextBox 18">
                <a:extLst>
                  <a:ext uri="{FF2B5EF4-FFF2-40B4-BE49-F238E27FC236}">
                    <a16:creationId xmlns:a16="http://schemas.microsoft.com/office/drawing/2014/main" id="{C76DC93B-44E8-AA4F-88D7-B9121FE714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98914" y="1452994"/>
                <a:ext cx="66129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 smtClean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Bucket</a:t>
                </a:r>
                <a:endPara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6" name="Rectangle 31">
              <a:extLst>
                <a:ext uri="{FF2B5EF4-FFF2-40B4-BE49-F238E27FC236}">
                  <a16:creationId xmlns:a16="http://schemas.microsoft.com/office/drawing/2014/main" id="{BACE1BA7-6552-4A36-91F7-199493499D6F}"/>
                </a:ext>
              </a:extLst>
            </p:cNvPr>
            <p:cNvSpPr/>
            <p:nvPr/>
          </p:nvSpPr>
          <p:spPr>
            <a:xfrm>
              <a:off x="4705152" y="1275949"/>
              <a:ext cx="1139963" cy="714784"/>
            </a:xfrm>
            <a:prstGeom prst="rect">
              <a:avLst/>
            </a:prstGeom>
            <a:noFill/>
            <a:ln w="12700">
              <a:solidFill>
                <a:srgbClr val="4EA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71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59" y="252032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5601551" y="2518581"/>
            <a:ext cx="1246431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5735375" y="2410396"/>
            <a:ext cx="1039320" cy="850013"/>
            <a:chOff x="6729666" y="1481533"/>
            <a:chExt cx="1379106" cy="1107796"/>
          </a:xfrm>
        </p:grpSpPr>
        <p:pic>
          <p:nvPicPr>
            <p:cNvPr id="194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4"/>
              <a:ext cx="1379106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File </a:t>
              </a:r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Serivce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V="1">
            <a:off x="2921559" y="2687276"/>
            <a:ext cx="2065220" cy="112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147618" y="2202089"/>
            <a:ext cx="126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Check Exists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79989" y="411854"/>
            <a:ext cx="5756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파일 삭제</a:t>
            </a:r>
            <a:endParaRPr lang="ko-KR" altLang="en-US" sz="4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921559" y="2317666"/>
            <a:ext cx="2012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DELETE /files/{</a:t>
            </a:r>
            <a:r>
              <a:rPr lang="en-US" altLang="ko-KR" sz="1200" dirty="0" err="1" smtClean="0"/>
              <a:t>objectKey</a:t>
            </a:r>
            <a:r>
              <a:rPr lang="en-US" altLang="ko-KR" sz="1200" dirty="0" smtClean="0"/>
              <a:t>]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V="1">
            <a:off x="6986583" y="3032210"/>
            <a:ext cx="654520" cy="14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2943361" y="3033634"/>
            <a:ext cx="20434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876960" y="3121909"/>
            <a:ext cx="2878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200 OK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V="1">
            <a:off x="2955412" y="4238145"/>
            <a:ext cx="2065220" cy="112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894655" y="4376216"/>
            <a:ext cx="2878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DELETE /resources/{id}</a:t>
            </a:r>
          </a:p>
        </p:txBody>
      </p:sp>
      <p:sp>
        <p:nvSpPr>
          <p:cNvPr id="12" name="타원 11"/>
          <p:cNvSpPr/>
          <p:nvPr/>
        </p:nvSpPr>
        <p:spPr>
          <a:xfrm>
            <a:off x="2619493" y="2298737"/>
            <a:ext cx="27516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6846659" y="2161764"/>
            <a:ext cx="27516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8" name="타원 67"/>
          <p:cNvSpPr/>
          <p:nvPr/>
        </p:nvSpPr>
        <p:spPr>
          <a:xfrm>
            <a:off x="2591621" y="4348619"/>
            <a:ext cx="27516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69" name="Graphic 19">
            <a:extLst>
              <a:ext uri="{FF2B5EF4-FFF2-40B4-BE49-F238E27FC236}">
                <a16:creationId xmlns:a16="http://schemas.microsoft.com/office/drawing/2014/main" id="{3D31A7E6-E28F-CB4B-987D-DBFDBFD5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822" y="2581054"/>
            <a:ext cx="304629" cy="3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" name="그룹 69"/>
          <p:cNvGrpSpPr/>
          <p:nvPr/>
        </p:nvGrpSpPr>
        <p:grpSpPr>
          <a:xfrm>
            <a:off x="10450352" y="2621698"/>
            <a:ext cx="963166" cy="665020"/>
            <a:chOff x="7027951" y="1116584"/>
            <a:chExt cx="963166" cy="665020"/>
          </a:xfrm>
        </p:grpSpPr>
        <p:sp>
          <p:nvSpPr>
            <p:cNvPr id="72" name="TextBox 18">
              <a:extLst>
                <a:ext uri="{FF2B5EF4-FFF2-40B4-BE49-F238E27FC236}">
                  <a16:creationId xmlns:a16="http://schemas.microsoft.com/office/drawing/2014/main" id="{C76DC93B-44E8-AA4F-88D7-B9121FE71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7951" y="1519994"/>
              <a:ext cx="9631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en-US" sz="11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istribution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3" name="Graphic 8">
              <a:extLst>
                <a:ext uri="{FF2B5EF4-FFF2-40B4-BE49-F238E27FC236}">
                  <a16:creationId xmlns:a16="http://schemas.microsoft.com/office/drawing/2014/main" id="{AD7CD7AB-D6A0-B247-B953-65D2CB724F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4389" y="111658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5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10227006" y="2586973"/>
            <a:ext cx="1217040" cy="692864"/>
          </a:xfrm>
          <a:prstGeom prst="rect">
            <a:avLst/>
          </a:prstGeom>
          <a:noFill/>
          <a:ln w="12700">
            <a:solidFill>
              <a:srgbClr val="834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2591621" y="3125327"/>
            <a:ext cx="27516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>
            <a:off x="9094083" y="2868604"/>
            <a:ext cx="937400" cy="21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9141933" y="2518581"/>
            <a:ext cx="694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PURGE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7022811" y="2705036"/>
            <a:ext cx="558016" cy="3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147618" y="3285615"/>
            <a:ext cx="126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Delete Object</a:t>
            </a:r>
          </a:p>
        </p:txBody>
      </p:sp>
      <p:sp>
        <p:nvSpPr>
          <p:cNvPr id="76" name="타원 75"/>
          <p:cNvSpPr/>
          <p:nvPr/>
        </p:nvSpPr>
        <p:spPr>
          <a:xfrm>
            <a:off x="6846659" y="3245290"/>
            <a:ext cx="27516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5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-13831791" y="-19256"/>
            <a:ext cx="60705" cy="45719"/>
            <a:chOff x="7881924" y="3158310"/>
            <a:chExt cx="1803419" cy="833997"/>
          </a:xfrm>
        </p:grpSpPr>
        <p:pic>
          <p:nvPicPr>
            <p:cNvPr id="34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741164" y="3421977"/>
            <a:ext cx="1037405" cy="800178"/>
            <a:chOff x="34147" y="3513833"/>
            <a:chExt cx="1037405" cy="8001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5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056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10158879" y="3447543"/>
            <a:ext cx="1139963" cy="735205"/>
            <a:chOff x="4705152" y="1269053"/>
            <a:chExt cx="1139963" cy="735205"/>
          </a:xfrm>
        </p:grpSpPr>
        <p:pic>
          <p:nvPicPr>
            <p:cNvPr id="141" name="Graphic 8">
              <a:extLst>
                <a:ext uri="{FF2B5EF4-FFF2-40B4-BE49-F238E27FC236}">
                  <a16:creationId xmlns:a16="http://schemas.microsoft.com/office/drawing/2014/main" id="{0D4A9B47-8231-EF4D-B9AB-A3D9E4B813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9018" y="1269053"/>
              <a:ext cx="268090" cy="268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그룹 3"/>
            <p:cNvGrpSpPr/>
            <p:nvPr/>
          </p:nvGrpSpPr>
          <p:grpSpPr>
            <a:xfrm>
              <a:off x="5012157" y="1339763"/>
              <a:ext cx="661291" cy="664495"/>
              <a:chOff x="5498914" y="1050109"/>
              <a:chExt cx="661291" cy="664495"/>
            </a:xfrm>
          </p:grpSpPr>
          <p:pic>
            <p:nvPicPr>
              <p:cNvPr id="145" name="Graphic 31">
                <a:extLst>
                  <a:ext uri="{FF2B5EF4-FFF2-40B4-BE49-F238E27FC236}">
                    <a16:creationId xmlns:a16="http://schemas.microsoft.com/office/drawing/2014/main" id="{5E4317A3-C947-2E4A-BF3D-D754AD5BF3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13052" y="1050109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" name="TextBox 18">
                <a:extLst>
                  <a:ext uri="{FF2B5EF4-FFF2-40B4-BE49-F238E27FC236}">
                    <a16:creationId xmlns:a16="http://schemas.microsoft.com/office/drawing/2014/main" id="{C76DC93B-44E8-AA4F-88D7-B9121FE714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98914" y="1452994"/>
                <a:ext cx="66129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 smtClean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Bucket</a:t>
                </a:r>
                <a:endPara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6" name="Rectangle 31">
              <a:extLst>
                <a:ext uri="{FF2B5EF4-FFF2-40B4-BE49-F238E27FC236}">
                  <a16:creationId xmlns:a16="http://schemas.microsoft.com/office/drawing/2014/main" id="{BACE1BA7-6552-4A36-91F7-199493499D6F}"/>
                </a:ext>
              </a:extLst>
            </p:cNvPr>
            <p:cNvSpPr/>
            <p:nvPr/>
          </p:nvSpPr>
          <p:spPr>
            <a:xfrm>
              <a:off x="4705152" y="1275949"/>
              <a:ext cx="1139963" cy="714784"/>
            </a:xfrm>
            <a:prstGeom prst="rect">
              <a:avLst/>
            </a:prstGeom>
            <a:noFill/>
            <a:ln w="12700">
              <a:solidFill>
                <a:srgbClr val="4EA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105706" y="376464"/>
            <a:ext cx="6628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3. </a:t>
            </a:r>
            <a:r>
              <a:rPr lang="ko-KR" altLang="en-US" sz="4000" dirty="0" smtClean="0"/>
              <a:t>파일 조회 </a:t>
            </a:r>
            <a:r>
              <a:rPr lang="en-US" altLang="ko-KR" sz="4000" dirty="0" smtClean="0"/>
              <a:t>– public access</a:t>
            </a:r>
            <a:endParaRPr lang="ko-KR" altLang="en-US" sz="4000" dirty="0"/>
          </a:p>
        </p:txBody>
      </p:sp>
      <p:grpSp>
        <p:nvGrpSpPr>
          <p:cNvPr id="5" name="그룹 4"/>
          <p:cNvGrpSpPr/>
          <p:nvPr/>
        </p:nvGrpSpPr>
        <p:grpSpPr>
          <a:xfrm>
            <a:off x="7682064" y="3501264"/>
            <a:ext cx="1222224" cy="705664"/>
            <a:chOff x="7396353" y="2728848"/>
            <a:chExt cx="1222224" cy="705664"/>
          </a:xfrm>
        </p:grpSpPr>
        <p:pic>
          <p:nvPicPr>
            <p:cNvPr id="69" name="Graphic 19">
              <a:extLst>
                <a:ext uri="{FF2B5EF4-FFF2-40B4-BE49-F238E27FC236}">
                  <a16:creationId xmlns:a16="http://schemas.microsoft.com/office/drawing/2014/main" id="{3D31A7E6-E28F-CB4B-987D-DBFDBFD50F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6353" y="2728848"/>
              <a:ext cx="304629" cy="304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0" name="그룹 69"/>
            <p:cNvGrpSpPr/>
            <p:nvPr/>
          </p:nvGrpSpPr>
          <p:grpSpPr>
            <a:xfrm>
              <a:off x="7624883" y="2769492"/>
              <a:ext cx="963166" cy="665020"/>
              <a:chOff x="7027951" y="1116584"/>
              <a:chExt cx="963166" cy="665020"/>
            </a:xfrm>
          </p:grpSpPr>
          <p:sp>
            <p:nvSpPr>
              <p:cNvPr id="72" name="TextBox 18">
                <a:extLst>
                  <a:ext uri="{FF2B5EF4-FFF2-40B4-BE49-F238E27FC236}">
                    <a16:creationId xmlns:a16="http://schemas.microsoft.com/office/drawing/2014/main" id="{C76DC93B-44E8-AA4F-88D7-B9121FE714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7951" y="1519994"/>
                <a:ext cx="96316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altLang="en-US" sz="1100" dirty="0" smtClean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istribution</a:t>
                </a:r>
                <a:endPara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3" name="Graphic 8">
                <a:extLst>
                  <a:ext uri="{FF2B5EF4-FFF2-40B4-BE49-F238E27FC236}">
                    <a16:creationId xmlns:a16="http://schemas.microsoft.com/office/drawing/2014/main" id="{AD7CD7AB-D6A0-B247-B953-65D2CB724F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4389" y="1116584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5" name="Rectangle 31">
              <a:extLst>
                <a:ext uri="{FF2B5EF4-FFF2-40B4-BE49-F238E27FC236}">
                  <a16:creationId xmlns:a16="http://schemas.microsoft.com/office/drawing/2014/main" id="{BACE1BA7-6552-4A36-91F7-199493499D6F}"/>
                </a:ext>
              </a:extLst>
            </p:cNvPr>
            <p:cNvSpPr/>
            <p:nvPr/>
          </p:nvSpPr>
          <p:spPr>
            <a:xfrm>
              <a:off x="7401537" y="2734767"/>
              <a:ext cx="1217040" cy="692864"/>
            </a:xfrm>
            <a:prstGeom prst="rect">
              <a:avLst/>
            </a:prstGeom>
            <a:noFill/>
            <a:ln w="12700">
              <a:solidFill>
                <a:srgbClr val="834F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970559">
            <a:off x="1666296" y="2166226"/>
            <a:ext cx="287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GET </a:t>
            </a:r>
          </a:p>
          <a:p>
            <a:r>
              <a:rPr lang="en-US" altLang="ko-KR" sz="1200" dirty="0" smtClean="0"/>
              <a:t>https://distributionURI/objectKey</a:t>
            </a: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74C977D5-F2EF-D642-A8A1-06C47757D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644" y="4031626"/>
            <a:ext cx="11465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location</a:t>
            </a:r>
          </a:p>
        </p:txBody>
      </p:sp>
      <p:pic>
        <p:nvPicPr>
          <p:cNvPr id="62" name="Graphic 29">
            <a:extLst>
              <a:ext uri="{FF2B5EF4-FFF2-40B4-BE49-F238E27FC236}">
                <a16:creationId xmlns:a16="http://schemas.microsoft.com/office/drawing/2014/main" id="{16A8EF85-8A6C-AB47-8C6F-308808C23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333" y="35718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9097123" y="3815146"/>
            <a:ext cx="867694" cy="4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9183224" y="3484449"/>
            <a:ext cx="77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DEPLOY</a:t>
            </a:r>
          </a:p>
        </p:txBody>
      </p:sp>
      <p:pic>
        <p:nvPicPr>
          <p:cNvPr id="77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389" y="1649166"/>
            <a:ext cx="506737" cy="5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2">
            <a:extLst>
              <a:ext uri="{FF2B5EF4-FFF2-40B4-BE49-F238E27FC236}">
                <a16:creationId xmlns:a16="http://schemas.microsoft.com/office/drawing/2014/main" id="{CCB91AC5-C76C-F545-8ADD-956FB261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535" y="2143641"/>
            <a:ext cx="8624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53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6599671" y="3822066"/>
            <a:ext cx="867694" cy="4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646772" y="3495509"/>
            <a:ext cx="77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Caching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V="1">
            <a:off x="2014239" y="2038576"/>
            <a:ext cx="2274957" cy="11877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>
            <a:off x="5346896" y="2455924"/>
            <a:ext cx="910037" cy="9000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2349852" y="3841618"/>
            <a:ext cx="3107198" cy="332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22">
            <a:extLst>
              <a:ext uri="{FF2B5EF4-FFF2-40B4-BE49-F238E27FC236}">
                <a16:creationId xmlns:a16="http://schemas.microsoft.com/office/drawing/2014/main" id="{74C977D5-F2EF-D642-A8A1-06C47757D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1361" y="3384891"/>
            <a:ext cx="17118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Contents</a:t>
            </a:r>
          </a:p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image/ video / file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7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-13831791" y="-19256"/>
            <a:ext cx="60705" cy="45719"/>
            <a:chOff x="7881924" y="3158310"/>
            <a:chExt cx="1803419" cy="833997"/>
          </a:xfrm>
        </p:grpSpPr>
        <p:pic>
          <p:nvPicPr>
            <p:cNvPr id="34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741164" y="3421977"/>
            <a:ext cx="1037405" cy="800178"/>
            <a:chOff x="34147" y="3513833"/>
            <a:chExt cx="1037405" cy="8001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5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056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10158879" y="3447543"/>
            <a:ext cx="1139963" cy="735205"/>
            <a:chOff x="4705152" y="1269053"/>
            <a:chExt cx="1139963" cy="735205"/>
          </a:xfrm>
        </p:grpSpPr>
        <p:pic>
          <p:nvPicPr>
            <p:cNvPr id="141" name="Graphic 8">
              <a:extLst>
                <a:ext uri="{FF2B5EF4-FFF2-40B4-BE49-F238E27FC236}">
                  <a16:creationId xmlns:a16="http://schemas.microsoft.com/office/drawing/2014/main" id="{0D4A9B47-8231-EF4D-B9AB-A3D9E4B813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9018" y="1269053"/>
              <a:ext cx="268090" cy="268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그룹 3"/>
            <p:cNvGrpSpPr/>
            <p:nvPr/>
          </p:nvGrpSpPr>
          <p:grpSpPr>
            <a:xfrm>
              <a:off x="5012157" y="1339763"/>
              <a:ext cx="661291" cy="664495"/>
              <a:chOff x="5498914" y="1050109"/>
              <a:chExt cx="661291" cy="664495"/>
            </a:xfrm>
          </p:grpSpPr>
          <p:pic>
            <p:nvPicPr>
              <p:cNvPr id="145" name="Graphic 31">
                <a:extLst>
                  <a:ext uri="{FF2B5EF4-FFF2-40B4-BE49-F238E27FC236}">
                    <a16:creationId xmlns:a16="http://schemas.microsoft.com/office/drawing/2014/main" id="{5E4317A3-C947-2E4A-BF3D-D754AD5BF3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13052" y="1050109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" name="TextBox 18">
                <a:extLst>
                  <a:ext uri="{FF2B5EF4-FFF2-40B4-BE49-F238E27FC236}">
                    <a16:creationId xmlns:a16="http://schemas.microsoft.com/office/drawing/2014/main" id="{C76DC93B-44E8-AA4F-88D7-B9121FE714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98914" y="1452994"/>
                <a:ext cx="66129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 smtClean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Bucket</a:t>
                </a:r>
                <a:endPara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6" name="Rectangle 31">
              <a:extLst>
                <a:ext uri="{FF2B5EF4-FFF2-40B4-BE49-F238E27FC236}">
                  <a16:creationId xmlns:a16="http://schemas.microsoft.com/office/drawing/2014/main" id="{BACE1BA7-6552-4A36-91F7-199493499D6F}"/>
                </a:ext>
              </a:extLst>
            </p:cNvPr>
            <p:cNvSpPr/>
            <p:nvPr/>
          </p:nvSpPr>
          <p:spPr>
            <a:xfrm>
              <a:off x="4705152" y="1275949"/>
              <a:ext cx="1139963" cy="714784"/>
            </a:xfrm>
            <a:prstGeom prst="rect">
              <a:avLst/>
            </a:prstGeom>
            <a:noFill/>
            <a:ln w="12700">
              <a:solidFill>
                <a:srgbClr val="4EA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105706" y="376464"/>
            <a:ext cx="6628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3. </a:t>
            </a:r>
            <a:r>
              <a:rPr lang="ko-KR" altLang="en-US" sz="4000" dirty="0" smtClean="0"/>
              <a:t>파일 조회 </a:t>
            </a:r>
            <a:r>
              <a:rPr lang="en-US" altLang="ko-KR" sz="4000" dirty="0" smtClean="0"/>
              <a:t>– signed </a:t>
            </a:r>
            <a:r>
              <a:rPr lang="en-US" altLang="ko-KR" sz="4000" dirty="0" err="1" smtClean="0"/>
              <a:t>url</a:t>
            </a:r>
            <a:endParaRPr lang="ko-KR" altLang="en-US" sz="4000" dirty="0"/>
          </a:p>
        </p:txBody>
      </p:sp>
      <p:grpSp>
        <p:nvGrpSpPr>
          <p:cNvPr id="5" name="그룹 4"/>
          <p:cNvGrpSpPr/>
          <p:nvPr/>
        </p:nvGrpSpPr>
        <p:grpSpPr>
          <a:xfrm>
            <a:off x="7682064" y="3501264"/>
            <a:ext cx="1222224" cy="705664"/>
            <a:chOff x="7396353" y="2728848"/>
            <a:chExt cx="1222224" cy="705664"/>
          </a:xfrm>
        </p:grpSpPr>
        <p:pic>
          <p:nvPicPr>
            <p:cNvPr id="69" name="Graphic 19">
              <a:extLst>
                <a:ext uri="{FF2B5EF4-FFF2-40B4-BE49-F238E27FC236}">
                  <a16:creationId xmlns:a16="http://schemas.microsoft.com/office/drawing/2014/main" id="{3D31A7E6-E28F-CB4B-987D-DBFDBFD50F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6353" y="2728848"/>
              <a:ext cx="304629" cy="304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0" name="그룹 69"/>
            <p:cNvGrpSpPr/>
            <p:nvPr/>
          </p:nvGrpSpPr>
          <p:grpSpPr>
            <a:xfrm>
              <a:off x="7624883" y="2769492"/>
              <a:ext cx="963166" cy="665020"/>
              <a:chOff x="7027951" y="1116584"/>
              <a:chExt cx="963166" cy="665020"/>
            </a:xfrm>
          </p:grpSpPr>
          <p:sp>
            <p:nvSpPr>
              <p:cNvPr id="72" name="TextBox 18">
                <a:extLst>
                  <a:ext uri="{FF2B5EF4-FFF2-40B4-BE49-F238E27FC236}">
                    <a16:creationId xmlns:a16="http://schemas.microsoft.com/office/drawing/2014/main" id="{C76DC93B-44E8-AA4F-88D7-B9121FE714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7951" y="1519994"/>
                <a:ext cx="96316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altLang="en-US" sz="1100" dirty="0" smtClean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istribution</a:t>
                </a:r>
                <a:endPara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3" name="Graphic 8">
                <a:extLst>
                  <a:ext uri="{FF2B5EF4-FFF2-40B4-BE49-F238E27FC236}">
                    <a16:creationId xmlns:a16="http://schemas.microsoft.com/office/drawing/2014/main" id="{AD7CD7AB-D6A0-B247-B953-65D2CB724F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4389" y="1116584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5" name="Rectangle 31">
              <a:extLst>
                <a:ext uri="{FF2B5EF4-FFF2-40B4-BE49-F238E27FC236}">
                  <a16:creationId xmlns:a16="http://schemas.microsoft.com/office/drawing/2014/main" id="{BACE1BA7-6552-4A36-91F7-199493499D6F}"/>
                </a:ext>
              </a:extLst>
            </p:cNvPr>
            <p:cNvSpPr/>
            <p:nvPr/>
          </p:nvSpPr>
          <p:spPr>
            <a:xfrm>
              <a:off x="7401537" y="2734767"/>
              <a:ext cx="1217040" cy="692864"/>
            </a:xfrm>
            <a:prstGeom prst="rect">
              <a:avLst/>
            </a:prstGeom>
            <a:noFill/>
            <a:ln w="12700">
              <a:solidFill>
                <a:srgbClr val="834F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679537">
            <a:off x="1606204" y="1966098"/>
            <a:ext cx="323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GET https://distributionURI</a:t>
            </a:r>
            <a:r>
              <a:rPr lang="ko-KR" altLang="en-US" sz="1200" dirty="0" smtClean="0"/>
              <a:t>?</a:t>
            </a:r>
            <a:r>
              <a:rPr lang="ko-KR" altLang="en-US" sz="1200" dirty="0" err="1" smtClean="0"/>
              <a:t>expires&amp;signature</a:t>
            </a:r>
            <a:r>
              <a:rPr lang="en-US" altLang="ko-KR" sz="1200" dirty="0" smtClean="0"/>
              <a:t>&amp;key-pair-id</a:t>
            </a:r>
            <a:endParaRPr lang="ko-KR" altLang="en-US" sz="1200" dirty="0"/>
          </a:p>
          <a:p>
            <a:endParaRPr lang="en-US" altLang="ko-KR" sz="1200" dirty="0" smtClean="0"/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74C977D5-F2EF-D642-A8A1-06C47757D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644" y="4031626"/>
            <a:ext cx="11465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location</a:t>
            </a:r>
          </a:p>
        </p:txBody>
      </p:sp>
      <p:pic>
        <p:nvPicPr>
          <p:cNvPr id="62" name="Graphic 29">
            <a:extLst>
              <a:ext uri="{FF2B5EF4-FFF2-40B4-BE49-F238E27FC236}">
                <a16:creationId xmlns:a16="http://schemas.microsoft.com/office/drawing/2014/main" id="{16A8EF85-8A6C-AB47-8C6F-308808C23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333" y="35718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9097123" y="3815146"/>
            <a:ext cx="867694" cy="4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9183224" y="3484449"/>
            <a:ext cx="77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DEPLOY</a:t>
            </a:r>
          </a:p>
        </p:txBody>
      </p:sp>
      <p:pic>
        <p:nvPicPr>
          <p:cNvPr id="77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389" y="1649166"/>
            <a:ext cx="506737" cy="5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2">
            <a:extLst>
              <a:ext uri="{FF2B5EF4-FFF2-40B4-BE49-F238E27FC236}">
                <a16:creationId xmlns:a16="http://schemas.microsoft.com/office/drawing/2014/main" id="{CCB91AC5-C76C-F545-8ADD-956FB261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535" y="2143641"/>
            <a:ext cx="8624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53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6599671" y="3822066"/>
            <a:ext cx="867694" cy="4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646772" y="3495509"/>
            <a:ext cx="77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Caching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V="1">
            <a:off x="2026763" y="2038576"/>
            <a:ext cx="2262433" cy="13834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>
            <a:off x="5346896" y="2455924"/>
            <a:ext cx="910037" cy="9000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2349852" y="3841618"/>
            <a:ext cx="3107198" cy="332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22">
            <a:extLst>
              <a:ext uri="{FF2B5EF4-FFF2-40B4-BE49-F238E27FC236}">
                <a16:creationId xmlns:a16="http://schemas.microsoft.com/office/drawing/2014/main" id="{74C977D5-F2EF-D642-A8A1-06C47757D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1361" y="3384891"/>
            <a:ext cx="17118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Contents</a:t>
            </a:r>
          </a:p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image/ video / file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429" y="4970661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4592121" y="4968920"/>
            <a:ext cx="1246431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4725945" y="4860735"/>
            <a:ext cx="1039320" cy="850013"/>
            <a:chOff x="6729666" y="1481533"/>
            <a:chExt cx="1379106" cy="1107796"/>
          </a:xfrm>
        </p:grpSpPr>
        <p:pic>
          <p:nvPicPr>
            <p:cNvPr id="43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4"/>
              <a:ext cx="1379106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File </a:t>
              </a:r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Serivce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284001">
            <a:off x="1722404" y="4364530"/>
            <a:ext cx="2897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GET</a:t>
            </a:r>
            <a:br>
              <a:rPr lang="en-US" altLang="ko-KR" sz="1200" dirty="0" smtClean="0"/>
            </a:br>
            <a:r>
              <a:rPr lang="en-US" altLang="ko-KR" sz="1200" dirty="0" smtClean="0"/>
              <a:t> /</a:t>
            </a:r>
            <a:r>
              <a:rPr lang="en-US" altLang="ko-KR" sz="1200" dirty="0" err="1" smtClean="0"/>
              <a:t>signed-url?distibutionId&amp;objectKey</a:t>
            </a:r>
            <a:endParaRPr lang="en-US" altLang="ko-KR" sz="1200" dirty="0" smtClean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>
            <a:off x="1695275" y="4329019"/>
            <a:ext cx="2620571" cy="9996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358" y="5026557"/>
            <a:ext cx="474271" cy="47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2">
            <a:extLst>
              <a:ext uri="{FF2B5EF4-FFF2-40B4-BE49-F238E27FC236}">
                <a16:creationId xmlns:a16="http://schemas.microsoft.com/office/drawing/2014/main" id="{CCB91AC5-C76C-F545-8ADD-956FB261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9069" y="5567909"/>
            <a:ext cx="12325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IAM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V="1">
            <a:off x="6297613" y="4639913"/>
            <a:ext cx="1302321" cy="5221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20224753">
            <a:off x="6307629" y="4505805"/>
            <a:ext cx="1492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GET </a:t>
            </a:r>
            <a:r>
              <a:rPr lang="en-US" altLang="ko-KR" sz="1200" dirty="0" err="1" smtClean="0"/>
              <a:t>SignedURL</a:t>
            </a:r>
            <a:endParaRPr lang="en-US" altLang="ko-KR" sz="1200" dirty="0" smtClean="0"/>
          </a:p>
        </p:txBody>
      </p:sp>
      <p:pic>
        <p:nvPicPr>
          <p:cNvPr id="57" name="Graphic 33">
            <a:extLst>
              <a:ext uri="{FF2B5EF4-FFF2-40B4-BE49-F238E27FC236}">
                <a16:creationId xmlns:a16="http://schemas.microsoft.com/office/drawing/2014/main" id="{DAA36B62-52F7-4C46-9C82-CB17DC19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196" y="52059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>
            <a:off x="6745121" y="5433748"/>
            <a:ext cx="1013139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 flipV="1">
            <a:off x="1680017" y="4595362"/>
            <a:ext cx="2432780" cy="9054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 rot="1283059">
            <a:off x="1271496" y="5246664"/>
            <a:ext cx="4084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signedUrl</a:t>
            </a:r>
            <a:endParaRPr lang="en-US" altLang="ko-KR" sz="1200" dirty="0" smtClean="0"/>
          </a:p>
          <a:p>
            <a:r>
              <a:rPr lang="en-US" altLang="ko-KR" sz="1200" dirty="0" smtClean="0"/>
              <a:t>: https</a:t>
            </a:r>
            <a:r>
              <a:rPr lang="en-US" altLang="ko-KR" sz="1200" dirty="0"/>
              <a:t>://distributionURI</a:t>
            </a:r>
            <a:r>
              <a:rPr lang="ko-KR" altLang="en-US" sz="1200" dirty="0"/>
              <a:t>?</a:t>
            </a:r>
            <a:r>
              <a:rPr lang="ko-KR" altLang="en-US" sz="1200" dirty="0" err="1"/>
              <a:t>expires&amp;signature</a:t>
            </a:r>
            <a:r>
              <a:rPr lang="en-US" altLang="ko-KR" sz="1200" dirty="0"/>
              <a:t>&amp;key-pair-id</a:t>
            </a:r>
            <a:endParaRPr lang="ko-KR" altLang="en-US" sz="1200" dirty="0"/>
          </a:p>
          <a:p>
            <a:endParaRPr lang="en-US" altLang="ko-KR" sz="1200" dirty="0"/>
          </a:p>
        </p:txBody>
      </p:sp>
      <p:sp>
        <p:nvSpPr>
          <p:cNvPr id="71" name="타원 70"/>
          <p:cNvSpPr/>
          <p:nvPr/>
        </p:nvSpPr>
        <p:spPr>
          <a:xfrm>
            <a:off x="3105785" y="4297017"/>
            <a:ext cx="27516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6119352" y="4798191"/>
            <a:ext cx="27516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2621245" y="5621568"/>
            <a:ext cx="27516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1" name="타원 80"/>
          <p:cNvSpPr/>
          <p:nvPr/>
        </p:nvSpPr>
        <p:spPr>
          <a:xfrm>
            <a:off x="2780058" y="1879372"/>
            <a:ext cx="27516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1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166</Words>
  <Application>Microsoft Office PowerPoint</Application>
  <PresentationFormat>와이드스크린</PresentationFormat>
  <Paragraphs>82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Amazon Ember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301-t</dc:creator>
  <cp:lastModifiedBy>user</cp:lastModifiedBy>
  <cp:revision>248</cp:revision>
  <dcterms:created xsi:type="dcterms:W3CDTF">2021-02-04T00:42:54Z</dcterms:created>
  <dcterms:modified xsi:type="dcterms:W3CDTF">2021-11-02T08:25:25Z</dcterms:modified>
</cp:coreProperties>
</file>