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70" autoAdjust="0"/>
  </p:normalViewPr>
  <p:slideViewPr>
    <p:cSldViewPr snapToGrid="0">
      <p:cViewPr varScale="1">
        <p:scale>
          <a:sx n="83" d="100"/>
          <a:sy n="83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AF2F8-5C0D-4316-9744-9EAF6558A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515A9B-C3D4-4E3B-81FE-CC50C61AD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DD0245-B4CA-4FE8-89B6-484237B4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4FF1C-3BF9-49F2-BF39-D969D199F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943E6-CBB9-45CF-BB5F-F7143A62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10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BD80E-8F8D-41D5-B96C-914A4B37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4F6C9D-DF30-4FBA-B7A9-3D453A1E3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31902D-966A-4B16-810B-7A82C8AF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F56EDB-BA17-4C01-851E-8D08964BE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2ECFF-B529-44C8-81D4-E9D6B248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18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447488-9FDA-4AF6-B5F7-68020BDD1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BC1E2D-94A3-40A7-AFAD-B1DA48022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CCA17-B2DF-4CA0-AAA8-BC2A2C20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2F0E8-761E-438B-ADBA-756287C3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B389B-0922-4EAE-B5E9-CE0D2DEC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98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17FEC-55DF-4679-A464-BBEB0308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338C9-D12E-48CC-8E12-A46304F1E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6D26C-4293-43E0-B7CA-F9E2C887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B08D77-3854-4AB1-95CB-4D515071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A6FE9-A117-425B-91E2-4E9756C7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9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9E4CF-D428-4573-90DC-7CC10DEE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7607FA-9193-406C-B180-F6176CCAF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98A38-FEEC-4125-83D2-E0E6C859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4E303-940A-400A-8ADB-CDFBFDE7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60E711-4465-42BF-A241-61B7497D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7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6D44D-FE10-4225-8BBA-B12AD6A0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BD846-BCCD-47A6-B574-4B130D73B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EF740B-CBD3-4659-9D09-FC5185170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F00D17-4873-4BA3-8686-8209B3F5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DBD754-0D68-49C9-A0ED-3AFA5030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DD4D9B-F947-4DA3-B4E1-65F808E0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70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038CA-AD46-4A11-95C8-F95942D4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20B1A0-E8D8-49F8-B0F3-6D447D70A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1FAFDE-2768-4826-BA12-F3C3BD0B7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B2F46E-3166-49E1-B394-6D3566224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43D81-D242-4660-8331-D6F13890F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2251C2-8CDA-4FC0-BE63-68167CEB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FAFE00-C3AE-47C0-BF6E-CDDC4A3D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48B31F-6509-469E-BAC9-63714492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51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AB4EF-D248-463B-A1A8-993B734C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79C039-88C6-40DD-95C0-92CF38FD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1EB600-6502-4527-9EF1-5BE4A0C5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E95A6B-3EBB-43D1-9518-93BA4E1A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95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AD99D6-B980-4282-8ADE-67875333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324AED-C42D-4F1D-9295-D030CEEE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B87329-FEF4-4C7A-9FAB-1A85E31E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89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2C8DB-4DFA-404B-B16C-E0C2F9A57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94BB0-3504-4BAA-BAF9-F405E8EBF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A85A7F-01C5-4150-AB04-ED7B6008F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34CB9F-5711-4EAA-8518-09CD8002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58FFA7-F714-42F5-811F-4EBC9D0B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145F97-EF01-4DB0-BE10-52C201E6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17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10BF8-0EB6-4004-9622-A39CC104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D23194-90A0-4836-BB02-37FBA9A59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59BE9F-46D4-4B0A-BA75-F749CDEFC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22C727-3361-4840-80F3-41B7DEEA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9183EF-73A8-4A14-8B56-515779DA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BA6CF7-E31C-47D5-83FD-94F35A1C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67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A17D9A-46FF-493B-8434-E4BF6C42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9C9E4A-C837-4B05-9D10-E1E9ADB7F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6A83DA-F3AF-4D6B-BEAA-46B713E9E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85318-83E2-4817-A0DC-E225F8203930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F0CC9-733E-4FA9-AD72-F2B147AA9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FEF05E-8CFD-4AAB-8C38-69C75B385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63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8.png"/><Relationship Id="rId3" Type="http://schemas.openxmlformats.org/officeDocument/2006/relationships/image" Target="../media/image9.png"/><Relationship Id="rId21" Type="http://schemas.openxmlformats.org/officeDocument/2006/relationships/image" Target="../media/image20.png"/><Relationship Id="rId7" Type="http://schemas.openxmlformats.org/officeDocument/2006/relationships/image" Target="../media/image1.png"/><Relationship Id="rId12" Type="http://schemas.openxmlformats.org/officeDocument/2006/relationships/image" Target="../media/image5.png"/><Relationship Id="rId17" Type="http://schemas.openxmlformats.org/officeDocument/2006/relationships/image" Target="../media/image19.png"/><Relationship Id="rId2" Type="http://schemas.openxmlformats.org/officeDocument/2006/relationships/image" Target="../media/image2.png"/><Relationship Id="rId16" Type="http://schemas.openxmlformats.org/officeDocument/2006/relationships/image" Target="../media/image18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5" Type="http://schemas.openxmlformats.org/officeDocument/2006/relationships/image" Target="../media/image17.png"/><Relationship Id="rId23" Type="http://schemas.openxmlformats.org/officeDocument/2006/relationships/image" Target="../media/image22.png"/><Relationship Id="rId10" Type="http://schemas.openxmlformats.org/officeDocument/2006/relationships/image" Target="../media/image14.png"/><Relationship Id="rId19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Relationship Id="rId14" Type="http://schemas.openxmlformats.org/officeDocument/2006/relationships/image" Target="../media/image16.jpe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31389" y="259307"/>
            <a:ext cx="362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인증 정보 및 사용자 정보 생성</a:t>
            </a:r>
            <a:endParaRPr lang="ko-KR" altLang="en-US" dirty="0"/>
          </a:p>
        </p:txBody>
      </p: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5867166" y="1277546"/>
            <a:ext cx="2481570" cy="654145"/>
            <a:chOff x="3511204" y="2640320"/>
            <a:chExt cx="2481570" cy="654145"/>
          </a:xfrm>
        </p:grpSpPr>
        <p:pic>
          <p:nvPicPr>
            <p:cNvPr id="207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8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12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558" y="120251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3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5319917" y="1196601"/>
            <a:ext cx="4655355" cy="236501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5652511" y="2411996"/>
            <a:ext cx="1231449" cy="1045707"/>
            <a:chOff x="6788052" y="1646403"/>
            <a:chExt cx="1231449" cy="1045707"/>
          </a:xfrm>
        </p:grpSpPr>
        <p:pic>
          <p:nvPicPr>
            <p:cNvPr id="215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6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Auth Service</a:t>
              </a:r>
            </a:p>
          </p:txBody>
        </p: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1727201" y="1352524"/>
            <a:ext cx="1037405" cy="800178"/>
            <a:chOff x="34147" y="3513833"/>
            <a:chExt cx="1037405" cy="800178"/>
          </a:xfrm>
        </p:grpSpPr>
        <p:grpSp>
          <p:nvGrpSpPr>
            <p:cNvPr id="218" name="그룹 217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220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1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219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2944924" y="1667844"/>
            <a:ext cx="193187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Rectangle 13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5319917" y="3926099"/>
            <a:ext cx="4655355" cy="119084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5" name="Picture 8" descr="Postgresql icon - Free download on Iconfinder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427" y="3981489"/>
            <a:ext cx="438825" cy="43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" name="Graphic 6">
            <a:extLst>
              <a:ext uri="{FF2B5EF4-FFF2-40B4-BE49-F238E27FC236}">
                <a16:creationId xmlns:a16="http://schemas.microsoft.com/office/drawing/2014/main" id="{3FCC2AD8-7579-4BAC-B1FD-EB71E0FF6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558" y="3954338"/>
            <a:ext cx="324347" cy="33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7" name="TextBox 9">
            <a:extLst>
              <a:ext uri="{FF2B5EF4-FFF2-40B4-BE49-F238E27FC236}">
                <a16:creationId xmlns:a16="http://schemas.microsoft.com/office/drawing/2014/main" id="{64D55FA4-79EB-41F3-AB24-5D5AABB4D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4729" y="4447225"/>
            <a:ext cx="15748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Postgres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Auth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DB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094107" y="1292004"/>
            <a:ext cx="1689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 POST /</a:t>
            </a:r>
            <a:r>
              <a:rPr lang="en-US" altLang="ko-KR" sz="1200" dirty="0" err="1" smtClean="0"/>
              <a:t>auth</a:t>
            </a:r>
            <a:r>
              <a:rPr lang="en-US" altLang="ko-KR" sz="1200" dirty="0" smtClean="0"/>
              <a:t>/signup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736607" y="4200901"/>
            <a:ext cx="34861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테이블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login(id, </a:t>
            </a:r>
            <a:r>
              <a:rPr lang="en-US" altLang="ko-KR" sz="1400" dirty="0" err="1" smtClean="0"/>
              <a:t>userid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passwd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sessionId</a:t>
            </a:r>
            <a:r>
              <a:rPr lang="en-US" altLang="ko-KR" sz="1400" dirty="0" smtClean="0"/>
              <a:t>)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profile(id, username, email, 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6931987" y="3001086"/>
            <a:ext cx="1024378" cy="969097"/>
            <a:chOff x="7296727" y="2337096"/>
            <a:chExt cx="1024378" cy="969097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7296727" y="2337521"/>
              <a:ext cx="1024378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8321105" y="2337096"/>
              <a:ext cx="0" cy="96909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6814484" y="2521252"/>
            <a:ext cx="2476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인증 정보 및 사용자 정보 생성</a:t>
            </a:r>
            <a:endParaRPr lang="ko-KR" altLang="en-US" sz="1200" dirty="0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6207938" y="1979592"/>
            <a:ext cx="1" cy="6331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5347640" y="2130038"/>
            <a:ext cx="85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ROUTING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1540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50690" y="212436"/>
            <a:ext cx="28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인증 및 세션 정보 생성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5839535" y="1238176"/>
            <a:ext cx="2481570" cy="654145"/>
            <a:chOff x="3511204" y="2640320"/>
            <a:chExt cx="2481570" cy="654145"/>
          </a:xfrm>
        </p:grpSpPr>
        <p:pic>
          <p:nvPicPr>
            <p:cNvPr id="4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365" y="127282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5282971" y="1282746"/>
            <a:ext cx="5117174" cy="242243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5645144" y="2515124"/>
            <a:ext cx="1231449" cy="1045707"/>
            <a:chOff x="6788052" y="1646403"/>
            <a:chExt cx="1231449" cy="1045707"/>
          </a:xfrm>
        </p:grpSpPr>
        <p:pic>
          <p:nvPicPr>
            <p:cNvPr id="9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Auth Service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1647329" y="1329860"/>
            <a:ext cx="1037405" cy="800178"/>
            <a:chOff x="34147" y="3513833"/>
            <a:chExt cx="1037405" cy="80017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14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13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2865052" y="1645180"/>
            <a:ext cx="193187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3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5282971" y="5014468"/>
            <a:ext cx="5117174" cy="119084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8" descr="Postgresql icon - Free download on Iconfinder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481" y="5069858"/>
            <a:ext cx="438825" cy="43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phic 6">
            <a:extLst>
              <a:ext uri="{FF2B5EF4-FFF2-40B4-BE49-F238E27FC236}">
                <a16:creationId xmlns:a16="http://schemas.microsoft.com/office/drawing/2014/main" id="{3FCC2AD8-7579-4BAC-B1FD-EB71E0FF6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612" y="5042707"/>
            <a:ext cx="324347" cy="33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9">
            <a:extLst>
              <a:ext uri="{FF2B5EF4-FFF2-40B4-BE49-F238E27FC236}">
                <a16:creationId xmlns:a16="http://schemas.microsoft.com/office/drawing/2014/main" id="{64D55FA4-79EB-41F3-AB24-5D5AABB4D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7783" y="5535594"/>
            <a:ext cx="15748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Postgres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Auth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DB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014235" y="1269340"/>
            <a:ext cx="1635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 POST /</a:t>
            </a:r>
            <a:r>
              <a:rPr lang="en-US" altLang="ko-KR" sz="1200" dirty="0" err="1" smtClean="0"/>
              <a:t>auth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signin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7075147" y="5284875"/>
            <a:ext cx="33801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테이블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login(id, </a:t>
            </a:r>
            <a:r>
              <a:rPr lang="en-US" altLang="ko-KR" sz="1400" dirty="0" err="1" smtClean="0"/>
              <a:t>userid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passwd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sessionId</a:t>
            </a:r>
            <a:r>
              <a:rPr lang="en-US" altLang="ko-KR" sz="1400" dirty="0" smtClean="0"/>
              <a:t>)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profile(id, username, email, 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5714957" y="3871836"/>
            <a:ext cx="0" cy="9690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4330888" y="4243153"/>
            <a:ext cx="139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인증 정보 확인</a:t>
            </a:r>
            <a:endParaRPr lang="en-US" altLang="ko-KR" sz="1200" dirty="0" smtClean="0"/>
          </a:p>
          <a:p>
            <a:r>
              <a:rPr lang="en-US" altLang="ko-KR" sz="1200" dirty="0" smtClean="0"/>
              <a:t>(login</a:t>
            </a:r>
            <a:r>
              <a:rPr lang="ko-KR" altLang="en-US" sz="1200" dirty="0" smtClean="0"/>
              <a:t>테이블</a:t>
            </a:r>
            <a:r>
              <a:rPr lang="en-US" altLang="ko-KR" sz="1200" dirty="0" smtClean="0"/>
              <a:t>)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8738381" y="2588313"/>
            <a:ext cx="1803419" cy="833997"/>
            <a:chOff x="7881924" y="3158310"/>
            <a:chExt cx="1803419" cy="833997"/>
          </a:xfrm>
        </p:grpSpPr>
        <p:pic>
          <p:nvPicPr>
            <p:cNvPr id="28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6831724" y="3190388"/>
            <a:ext cx="193187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6086954" y="4150821"/>
            <a:ext cx="1579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기존 </a:t>
            </a:r>
            <a:r>
              <a:rPr lang="en-US" altLang="ko-KR" sz="1200" dirty="0" err="1" smtClean="0"/>
              <a:t>sessionId</a:t>
            </a:r>
            <a:r>
              <a:rPr lang="en-US" altLang="ko-KR" sz="1200" dirty="0" smtClean="0"/>
              <a:t> </a:t>
            </a:r>
          </a:p>
          <a:p>
            <a:r>
              <a:rPr lang="ko-KR" altLang="en-US" sz="1200" dirty="0" smtClean="0"/>
              <a:t>및 </a:t>
            </a:r>
            <a:r>
              <a:rPr lang="ko-KR" altLang="en-US" sz="1200" dirty="0" smtClean="0"/>
              <a:t>사용자 </a:t>
            </a:r>
            <a:r>
              <a:rPr lang="ko-KR" altLang="en-US" sz="1200" dirty="0" smtClean="0"/>
              <a:t>정보 조회</a:t>
            </a:r>
            <a:endParaRPr lang="en-US" altLang="ko-KR" sz="1200" dirty="0" smtClean="0"/>
          </a:p>
          <a:p>
            <a:r>
              <a:rPr lang="en-US" altLang="ko-KR" sz="1200" dirty="0" smtClean="0"/>
              <a:t>(profile</a:t>
            </a:r>
            <a:r>
              <a:rPr lang="ko-KR" altLang="en-US" sz="1200" dirty="0" smtClean="0"/>
              <a:t>테이블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6074846" y="3807121"/>
            <a:ext cx="0" cy="10190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6767629" y="2459220"/>
            <a:ext cx="1697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4. </a:t>
            </a:r>
            <a:r>
              <a:rPr lang="ko-KR" altLang="en-US" sz="1200" dirty="0" smtClean="0"/>
              <a:t>기존 </a:t>
            </a:r>
            <a:r>
              <a:rPr lang="ko-KR" altLang="en-US" sz="1200" dirty="0" err="1" smtClean="0"/>
              <a:t>세션정보</a:t>
            </a:r>
            <a:r>
              <a:rPr lang="ko-KR" altLang="en-US" sz="1200" dirty="0" smtClean="0"/>
              <a:t> 삭제</a:t>
            </a:r>
            <a:endParaRPr lang="ko-KR" altLang="en-US" sz="12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>
            <a:off x="2814049" y="1991538"/>
            <a:ext cx="1994613" cy="6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280178" y="209829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7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세션</a:t>
            </a:r>
            <a:r>
              <a:rPr lang="en-US" altLang="ko-KR" sz="1200" dirty="0" smtClean="0"/>
              <a:t>Id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6207938" y="1979592"/>
            <a:ext cx="1" cy="6331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5347640" y="2130038"/>
            <a:ext cx="85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ROUTING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6773551" y="2744744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5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세션정보</a:t>
            </a:r>
            <a:r>
              <a:rPr lang="ko-KR" altLang="en-US" sz="1200" dirty="0" smtClean="0"/>
              <a:t>  생성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세션</a:t>
            </a:r>
            <a:r>
              <a:rPr lang="en-US" altLang="ko-KR" sz="1200" dirty="0" smtClean="0"/>
              <a:t>Id, </a:t>
            </a:r>
            <a:r>
              <a:rPr lang="ko-KR" altLang="en-US" sz="1200" dirty="0" err="1" smtClean="0"/>
              <a:t>사용자정보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만료시간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7616579" y="3898621"/>
            <a:ext cx="0" cy="9690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7666232" y="4105744"/>
            <a:ext cx="1721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6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현재 </a:t>
            </a:r>
            <a:r>
              <a:rPr lang="en-US" altLang="ko-KR" sz="1200" dirty="0" err="1" smtClean="0"/>
              <a:t>sessionId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기록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58816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raphic 23">
            <a:extLst>
              <a:ext uri="{FF2B5EF4-FFF2-40B4-BE49-F238E27FC236}">
                <a16:creationId xmlns:a16="http://schemas.microsoft.com/office/drawing/2014/main" id="{03F85AFD-B17F-4CE8-B15A-4BED00F38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338" y="310299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Rectangle 31">
            <a:extLst>
              <a:ext uri="{FF2B5EF4-FFF2-40B4-BE49-F238E27FC236}">
                <a16:creationId xmlns:a16="http://schemas.microsoft.com/office/drawing/2014/main" id="{1FEDD495-C5B5-40C5-9070-1BF0B7E95146}"/>
              </a:ext>
            </a:extLst>
          </p:cNvPr>
          <p:cNvSpPr/>
          <p:nvPr/>
        </p:nvSpPr>
        <p:spPr>
          <a:xfrm>
            <a:off x="10263419" y="3113920"/>
            <a:ext cx="1725363" cy="265732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D5ADA45-1257-470F-8461-D970FFA026A2}"/>
              </a:ext>
            </a:extLst>
          </p:cNvPr>
          <p:cNvGrpSpPr/>
          <p:nvPr/>
        </p:nvGrpSpPr>
        <p:grpSpPr>
          <a:xfrm>
            <a:off x="10928622" y="3412873"/>
            <a:ext cx="1231449" cy="694734"/>
            <a:chOff x="10292331" y="2591254"/>
            <a:chExt cx="1231449" cy="694734"/>
          </a:xfrm>
        </p:grpSpPr>
        <p:pic>
          <p:nvPicPr>
            <p:cNvPr id="1042" name="Picture 18" descr="rabbitmq icon png 이미지 검색결과">
              <a:extLst>
                <a:ext uri="{FF2B5EF4-FFF2-40B4-BE49-F238E27FC236}">
                  <a16:creationId xmlns:a16="http://schemas.microsoft.com/office/drawing/2014/main" id="{FD74FBD3-72F0-414D-9739-F2A334167F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1752" y="2591254"/>
              <a:ext cx="412609" cy="412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TextBox 6">
              <a:extLst>
                <a:ext uri="{FF2B5EF4-FFF2-40B4-BE49-F238E27FC236}">
                  <a16:creationId xmlns:a16="http://schemas.microsoft.com/office/drawing/2014/main" id="{F20981D8-861D-4E8A-B08B-65F1154D5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2331" y="3008989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RabbitMQ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4CCFA17-0A22-4438-B32C-13E29F6BE9AA}"/>
              </a:ext>
            </a:extLst>
          </p:cNvPr>
          <p:cNvGrpSpPr/>
          <p:nvPr/>
        </p:nvGrpSpPr>
        <p:grpSpPr>
          <a:xfrm>
            <a:off x="10897961" y="4610324"/>
            <a:ext cx="1231449" cy="958721"/>
            <a:chOff x="10297743" y="3430511"/>
            <a:chExt cx="1231449" cy="958721"/>
          </a:xfrm>
        </p:grpSpPr>
        <p:pic>
          <p:nvPicPr>
            <p:cNvPr id="1046" name="Picture 22" descr="kafka icon png 이미지 검색결과">
              <a:extLst>
                <a:ext uri="{FF2B5EF4-FFF2-40B4-BE49-F238E27FC236}">
                  <a16:creationId xmlns:a16="http://schemas.microsoft.com/office/drawing/2014/main" id="{FAF6BA21-F4A0-4BAA-AB20-ABCD8A4E87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22305" y="3430511"/>
              <a:ext cx="610313" cy="61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TextBox 6">
              <a:extLst>
                <a:ext uri="{FF2B5EF4-FFF2-40B4-BE49-F238E27FC236}">
                  <a16:creationId xmlns:a16="http://schemas.microsoft.com/office/drawing/2014/main" id="{2E3176E3-F5F4-4585-BE77-30D44B395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7743" y="4112233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Kafka</a:t>
              </a:r>
            </a:p>
          </p:txBody>
        </p:sp>
      </p:grpSp>
      <p:pic>
        <p:nvPicPr>
          <p:cNvPr id="178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299" y="2162242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6974991" y="2160501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185292" y="2076400"/>
            <a:ext cx="888814" cy="850012"/>
            <a:chOff x="6729666" y="1481533"/>
            <a:chExt cx="1179395" cy="1107795"/>
          </a:xfrm>
        </p:grpSpPr>
        <p:pic>
          <p:nvPicPr>
            <p:cNvPr id="176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7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A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2307183" y="3868876"/>
            <a:ext cx="2481570" cy="654145"/>
            <a:chOff x="3511204" y="2640320"/>
            <a:chExt cx="2481570" cy="654145"/>
          </a:xfrm>
        </p:grpSpPr>
        <p:pic>
          <p:nvPicPr>
            <p:cNvPr id="1032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04CFBCC-49F1-4FED-BDFA-836B21A41D76}"/>
              </a:ext>
            </a:extLst>
          </p:cNvPr>
          <p:cNvGrpSpPr/>
          <p:nvPr/>
        </p:nvGrpSpPr>
        <p:grpSpPr>
          <a:xfrm>
            <a:off x="2362433" y="2772526"/>
            <a:ext cx="2566750" cy="762001"/>
            <a:chOff x="4683736" y="3371379"/>
            <a:chExt cx="2566750" cy="762001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A8B9EDCE-16A8-4282-BD98-D56DD83DB1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3736" y="3371379"/>
              <a:ext cx="762001" cy="762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9">
              <a:extLst>
                <a:ext uri="{FF2B5EF4-FFF2-40B4-BE49-F238E27FC236}">
                  <a16:creationId xmlns:a16="http://schemas.microsoft.com/office/drawing/2014/main" id="{DE6BA186-FC68-4133-B6DD-57FC6AA7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8289" y="3589946"/>
              <a:ext cx="190219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Eureka Service Registry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2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622" y="281662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1971064" y="2825298"/>
            <a:ext cx="2899508" cy="263362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-13831791" y="-19256"/>
            <a:ext cx="60705" cy="45719"/>
            <a:chOff x="7881924" y="3158310"/>
            <a:chExt cx="1803419" cy="833997"/>
          </a:xfrm>
        </p:grpSpPr>
        <p:pic>
          <p:nvPicPr>
            <p:cNvPr id="34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2124815" y="4361503"/>
            <a:ext cx="1231449" cy="1045707"/>
            <a:chOff x="6788052" y="1646403"/>
            <a:chExt cx="1231449" cy="1045707"/>
          </a:xfrm>
        </p:grpSpPr>
        <p:pic>
          <p:nvPicPr>
            <p:cNvPr id="1038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Auth Service</a:t>
              </a:r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A818EA25-4F56-4089-AA1D-94011F364F8E}"/>
              </a:ext>
            </a:extLst>
          </p:cNvPr>
          <p:cNvGrpSpPr/>
          <p:nvPr/>
        </p:nvGrpSpPr>
        <p:grpSpPr>
          <a:xfrm>
            <a:off x="2974381" y="398582"/>
            <a:ext cx="1577263" cy="976744"/>
            <a:chOff x="3294593" y="434220"/>
            <a:chExt cx="1577263" cy="976744"/>
          </a:xfrm>
        </p:grpSpPr>
        <p:pic>
          <p:nvPicPr>
            <p:cNvPr id="1054" name="Picture 30" descr="html5 icon 이미지 검색결과">
              <a:extLst>
                <a:ext uri="{FF2B5EF4-FFF2-40B4-BE49-F238E27FC236}">
                  <a16:creationId xmlns:a16="http://schemas.microsoft.com/office/drawing/2014/main" id="{FE2DE3A9-0722-4282-A28C-B99FE0EA5B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3065" y="434220"/>
              <a:ext cx="640318" cy="640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0" name="TextBox 6">
              <a:extLst>
                <a:ext uri="{FF2B5EF4-FFF2-40B4-BE49-F238E27FC236}">
                  <a16:creationId xmlns:a16="http://schemas.microsoft.com/office/drawing/2014/main" id="{12447BC1-CCEB-4C3B-997C-90248E393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4593" y="1133965"/>
              <a:ext cx="15772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HTML5 Auth App</a:t>
              </a:r>
            </a:p>
          </p:txBody>
        </p:sp>
      </p:grpSp>
      <p:sp>
        <p:nvSpPr>
          <p:cNvPr id="281" name="TextBox 6">
            <a:extLst>
              <a:ext uri="{FF2B5EF4-FFF2-40B4-BE49-F238E27FC236}">
                <a16:creationId xmlns:a16="http://schemas.microsoft.com/office/drawing/2014/main" id="{41912ED1-24A3-47EC-9EF9-D9659F85D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0374" y="2268275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React SPA A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0" y="3513833"/>
            <a:ext cx="1037405" cy="800178"/>
            <a:chOff x="34147" y="3513833"/>
            <a:chExt cx="1037405" cy="80017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15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1056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3" name="TextBox 6">
            <a:extLst>
              <a:ext uri="{FF2B5EF4-FFF2-40B4-BE49-F238E27FC236}">
                <a16:creationId xmlns:a16="http://schemas.microsoft.com/office/drawing/2014/main" id="{AF95602F-DBCD-44A9-90D3-74FBAC397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274" y="2256444"/>
            <a:ext cx="14221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React SPA B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285" name="TextBox 6">
            <a:extLst>
              <a:ext uri="{FF2B5EF4-FFF2-40B4-BE49-F238E27FC236}">
                <a16:creationId xmlns:a16="http://schemas.microsoft.com/office/drawing/2014/main" id="{C7C211EC-3B53-41BD-98AC-6E1739B7F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2121" y="2251434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React SPA C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254" name="그림 253">
            <a:extLst>
              <a:ext uri="{FF2B5EF4-FFF2-40B4-BE49-F238E27FC236}">
                <a16:creationId xmlns:a16="http://schemas.microsoft.com/office/drawing/2014/main" id="{75321F21-20EB-4062-B6D4-1A8BC807B9C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965" y="585917"/>
            <a:ext cx="1577263" cy="387852"/>
          </a:xfrm>
          <a:prstGeom prst="rect">
            <a:avLst/>
          </a:prstGeom>
        </p:spPr>
      </p:pic>
      <p:sp>
        <p:nvSpPr>
          <p:cNvPr id="291" name="TextBox 6">
            <a:extLst>
              <a:ext uri="{FF2B5EF4-FFF2-40B4-BE49-F238E27FC236}">
                <a16:creationId xmlns:a16="http://schemas.microsoft.com/office/drawing/2014/main" id="{F9B3EC21-9DA4-4B74-99A0-3A33599B5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8689" y="1086391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Kakao</a:t>
            </a:r>
            <a:r>
              <a: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OAuth2</a:t>
            </a:r>
          </a:p>
        </p:txBody>
      </p:sp>
      <p:pic>
        <p:nvPicPr>
          <p:cNvPr id="1060" name="Picture 36" descr="공공데이터 포털 icon png 이미지 검색결과">
            <a:extLst>
              <a:ext uri="{FF2B5EF4-FFF2-40B4-BE49-F238E27FC236}">
                <a16:creationId xmlns:a16="http://schemas.microsoft.com/office/drawing/2014/main" id="{F6BABF47-63E8-4A36-B5BA-353831E02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9" y="411333"/>
            <a:ext cx="1205445" cy="80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3" name="Rectangle 13">
            <a:extLst>
              <a:ext uri="{FF2B5EF4-FFF2-40B4-BE49-F238E27FC236}">
                <a16:creationId xmlns:a16="http://schemas.microsoft.com/office/drawing/2014/main" id="{4919FE8D-B7C4-41E2-BB6E-A9E23D0A0F03}"/>
              </a:ext>
            </a:extLst>
          </p:cNvPr>
          <p:cNvSpPr/>
          <p:nvPr/>
        </p:nvSpPr>
        <p:spPr>
          <a:xfrm>
            <a:off x="7037007" y="406024"/>
            <a:ext cx="1591358" cy="120648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" name="TextBox 6">
            <a:extLst>
              <a:ext uri="{FF2B5EF4-FFF2-40B4-BE49-F238E27FC236}">
                <a16:creationId xmlns:a16="http://schemas.microsoft.com/office/drawing/2014/main" id="{0AE6A2E0-D974-4F47-9E2E-378D5781C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7007" y="1228631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ko-KR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오픈데이터 포털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cxnSp>
        <p:nvCxnSpPr>
          <p:cNvPr id="287" name="직선 화살표 연결선 286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H="1">
            <a:off x="967984" y="2814136"/>
            <a:ext cx="579570" cy="5228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직선 화살표 연결선 307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V="1">
            <a:off x="1173976" y="3908758"/>
            <a:ext cx="600816" cy="116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직선 화살표 연결선 313">
            <a:extLst>
              <a:ext uri="{FF2B5EF4-FFF2-40B4-BE49-F238E27FC236}">
                <a16:creationId xmlns:a16="http://schemas.microsoft.com/office/drawing/2014/main" id="{591722EC-A5F2-4B66-9BCD-E5E6E3F35BE9}"/>
              </a:ext>
            </a:extLst>
          </p:cNvPr>
          <p:cNvCxnSpPr>
            <a:cxnSpLocks/>
          </p:cNvCxnSpPr>
          <p:nvPr/>
        </p:nvCxnSpPr>
        <p:spPr>
          <a:xfrm flipV="1">
            <a:off x="5033913" y="2743899"/>
            <a:ext cx="1736278" cy="917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직선 화살표 연결선 316">
            <a:extLst>
              <a:ext uri="{FF2B5EF4-FFF2-40B4-BE49-F238E27FC236}">
                <a16:creationId xmlns:a16="http://schemas.microsoft.com/office/drawing/2014/main" id="{5728AF0C-3729-4CD9-A08F-5D1B00EC14A9}"/>
              </a:ext>
            </a:extLst>
          </p:cNvPr>
          <p:cNvCxnSpPr>
            <a:cxnSpLocks/>
          </p:cNvCxnSpPr>
          <p:nvPr/>
        </p:nvCxnSpPr>
        <p:spPr>
          <a:xfrm>
            <a:off x="5033913" y="3983330"/>
            <a:ext cx="1729036" cy="2445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직선 화살표 연결선 328">
            <a:extLst>
              <a:ext uri="{FF2B5EF4-FFF2-40B4-BE49-F238E27FC236}">
                <a16:creationId xmlns:a16="http://schemas.microsoft.com/office/drawing/2014/main" id="{AB083B4B-EC38-4A69-B7C0-07EF217BABB7}"/>
              </a:ext>
            </a:extLst>
          </p:cNvPr>
          <p:cNvCxnSpPr>
            <a:cxnSpLocks/>
          </p:cNvCxnSpPr>
          <p:nvPr/>
        </p:nvCxnSpPr>
        <p:spPr>
          <a:xfrm>
            <a:off x="9207359" y="2648144"/>
            <a:ext cx="933725" cy="89983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직선 화살표 연결선 337">
            <a:extLst>
              <a:ext uri="{FF2B5EF4-FFF2-40B4-BE49-F238E27FC236}">
                <a16:creationId xmlns:a16="http://schemas.microsoft.com/office/drawing/2014/main" id="{3514123C-D031-4A61-A026-C984D78EC59C}"/>
              </a:ext>
            </a:extLst>
          </p:cNvPr>
          <p:cNvCxnSpPr>
            <a:cxnSpLocks/>
          </p:cNvCxnSpPr>
          <p:nvPr/>
        </p:nvCxnSpPr>
        <p:spPr>
          <a:xfrm flipV="1">
            <a:off x="9123350" y="5151370"/>
            <a:ext cx="918724" cy="50003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3701602" y="5815212"/>
            <a:ext cx="1214622" cy="808073"/>
            <a:chOff x="2005409" y="5780855"/>
            <a:chExt cx="1214622" cy="808073"/>
          </a:xfrm>
        </p:grpSpPr>
        <p:pic>
          <p:nvPicPr>
            <p:cNvPr id="1068" name="Picture 44" descr="kakao icon 이미지 검색결과">
              <a:extLst>
                <a:ext uri="{FF2B5EF4-FFF2-40B4-BE49-F238E27FC236}">
                  <a16:creationId xmlns:a16="http://schemas.microsoft.com/office/drawing/2014/main" id="{BDF9E4FA-10F3-4AF5-A02A-B7CBE34EFE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365" y="5877833"/>
              <a:ext cx="837662" cy="279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1" name="Rectangle 13">
              <a:extLst>
                <a:ext uri="{FF2B5EF4-FFF2-40B4-BE49-F238E27FC236}">
                  <a16:creationId xmlns:a16="http://schemas.microsoft.com/office/drawing/2014/main" id="{C82B089F-C44D-42D8-9E1A-314A7AE669EC}"/>
                </a:ext>
              </a:extLst>
            </p:cNvPr>
            <p:cNvSpPr/>
            <p:nvPr/>
          </p:nvSpPr>
          <p:spPr>
            <a:xfrm>
              <a:off x="2005409" y="5780855"/>
              <a:ext cx="1214622" cy="808073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2" name="TextBox 9">
              <a:extLst>
                <a:ext uri="{FF2B5EF4-FFF2-40B4-BE49-F238E27FC236}">
                  <a16:creationId xmlns:a16="http://schemas.microsoft.com/office/drawing/2014/main" id="{0A4D05F5-96AC-4836-A425-D80B783BA9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7638" y="6266401"/>
              <a:ext cx="114271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REST API</a:t>
              </a:r>
            </a:p>
          </p:txBody>
        </p:sp>
      </p:grpSp>
      <p:cxnSp>
        <p:nvCxnSpPr>
          <p:cNvPr id="343" name="직선 화살표 연결선 342">
            <a:extLst>
              <a:ext uri="{FF2B5EF4-FFF2-40B4-BE49-F238E27FC236}">
                <a16:creationId xmlns:a16="http://schemas.microsoft.com/office/drawing/2014/main" id="{7EA85C4E-BDE8-4AF8-A865-D084930A5D69}"/>
              </a:ext>
            </a:extLst>
          </p:cNvPr>
          <p:cNvCxnSpPr>
            <a:cxnSpLocks/>
          </p:cNvCxnSpPr>
          <p:nvPr/>
        </p:nvCxnSpPr>
        <p:spPr>
          <a:xfrm>
            <a:off x="7803702" y="1653552"/>
            <a:ext cx="1646" cy="3276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8" name="TextBox 347">
            <a:extLst>
              <a:ext uri="{FF2B5EF4-FFF2-40B4-BE49-F238E27FC236}">
                <a16:creationId xmlns:a16="http://schemas.microsoft.com/office/drawing/2014/main" id="{CE786E15-7313-4C4B-B873-6E2D3C5E391B}"/>
              </a:ext>
            </a:extLst>
          </p:cNvPr>
          <p:cNvSpPr txBox="1"/>
          <p:nvPr/>
        </p:nvSpPr>
        <p:spPr>
          <a:xfrm>
            <a:off x="7177228" y="1625642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REST</a:t>
            </a:r>
            <a:endParaRPr lang="ko-KR" altLang="en-US" sz="1200" dirty="0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3E4E5D06-3256-4FC5-AE8B-65372749E0D7}"/>
              </a:ext>
            </a:extLst>
          </p:cNvPr>
          <p:cNvSpPr txBox="1"/>
          <p:nvPr/>
        </p:nvSpPr>
        <p:spPr>
          <a:xfrm>
            <a:off x="7923824" y="1617809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XML/JSON</a:t>
            </a:r>
            <a:endParaRPr lang="ko-KR" altLang="en-US" sz="1200" dirty="0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5367320" y="3643421"/>
            <a:ext cx="85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ROUTING</a:t>
            </a:r>
            <a:endParaRPr lang="ko-KR" altLang="en-US" sz="1200" dirty="0"/>
          </a:p>
        </p:txBody>
      </p:sp>
      <p:pic>
        <p:nvPicPr>
          <p:cNvPr id="146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169" y="403985"/>
            <a:ext cx="311984" cy="32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1998378" y="389393"/>
            <a:ext cx="4408452" cy="219537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파일의, 유형, nginx 무료 아이콘 의 vscode"/>
          <p:cNvPicPr>
            <a:picLocks noChangeAspect="1" noChangeArrowheads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795" y="1400011"/>
            <a:ext cx="800194" cy="8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TextBox 6">
            <a:extLst>
              <a:ext uri="{FF2B5EF4-FFF2-40B4-BE49-F238E27FC236}">
                <a16:creationId xmlns:a16="http://schemas.microsoft.com/office/drawing/2014/main" id="{41912ED1-24A3-47EC-9EF9-D9659F85D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5524" y="2231025"/>
            <a:ext cx="7227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NginX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파일:React-icon.svg - 위키백과, 우리 모두의 백과사전"/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798" y="1328561"/>
            <a:ext cx="1313090" cy="9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4" descr="파일:React-icon.svg - 위키백과, 우리 모두의 백과사전"/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913" y="1323551"/>
            <a:ext cx="1313090" cy="9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4" descr="파일:React-icon.svg - 위키백과, 우리 모두의 백과사전"/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312" y="1328561"/>
            <a:ext cx="1313090" cy="9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2984137" y="4557866"/>
            <a:ext cx="1803419" cy="833997"/>
            <a:chOff x="7881924" y="3158310"/>
            <a:chExt cx="1803419" cy="833997"/>
          </a:xfrm>
        </p:grpSpPr>
        <p:pic>
          <p:nvPicPr>
            <p:cNvPr id="161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7177158" y="2926462"/>
            <a:ext cx="1112607" cy="283880"/>
            <a:chOff x="2854113" y="5468714"/>
            <a:chExt cx="1112607" cy="283880"/>
          </a:xfrm>
        </p:grpSpPr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그룹 67"/>
          <p:cNvGrpSpPr/>
          <p:nvPr/>
        </p:nvGrpSpPr>
        <p:grpSpPr>
          <a:xfrm>
            <a:off x="1917007" y="5799626"/>
            <a:ext cx="1604451" cy="808073"/>
            <a:chOff x="3213530" y="5771474"/>
            <a:chExt cx="1604451" cy="808073"/>
          </a:xfrm>
        </p:grpSpPr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FFA89DF7-D079-0947-8E29-4EEA4975DBBD}"/>
                </a:ext>
              </a:extLst>
            </p:cNvPr>
            <p:cNvSpPr/>
            <p:nvPr/>
          </p:nvSpPr>
          <p:spPr>
            <a:xfrm>
              <a:off x="3268718" y="5771474"/>
              <a:ext cx="1549263" cy="808073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7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228" y="5826865"/>
              <a:ext cx="438825" cy="438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Graphic 6">
              <a:extLst>
                <a:ext uri="{FF2B5EF4-FFF2-40B4-BE49-F238E27FC236}">
                  <a16:creationId xmlns:a16="http://schemas.microsoft.com/office/drawing/2014/main" id="{3FCC2AD8-7579-4BAC-B1FD-EB71E0FF6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9359" y="5799714"/>
              <a:ext cx="324347" cy="332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5" name="TextBox 9">
              <a:extLst>
                <a:ext uri="{FF2B5EF4-FFF2-40B4-BE49-F238E27FC236}">
                  <a16:creationId xmlns:a16="http://schemas.microsoft.com/office/drawing/2014/main" id="{64D55FA4-79EB-41F3-AB24-5D5AABB4D4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530" y="6292601"/>
              <a:ext cx="157489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Profile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</p:grp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AA9311AA-46A1-491B-8FF5-AD25B600CD1B}"/>
              </a:ext>
            </a:extLst>
          </p:cNvPr>
          <p:cNvCxnSpPr>
            <a:cxnSpLocks/>
            <a:stCxn id="1032" idx="0"/>
          </p:cNvCxnSpPr>
          <p:nvPr/>
        </p:nvCxnSpPr>
        <p:spPr>
          <a:xfrm flipV="1">
            <a:off x="2647956" y="3444589"/>
            <a:ext cx="0" cy="424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extBox 9">
            <a:extLst>
              <a:ext uri="{FF2B5EF4-FFF2-40B4-BE49-F238E27FC236}">
                <a16:creationId xmlns:a16="http://schemas.microsoft.com/office/drawing/2014/main" id="{2745B5A4-C782-41A5-9DE0-BE50F131B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151" y="3556041"/>
            <a:ext cx="1134861" cy="27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DISCOVER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6936773" y="3195290"/>
            <a:ext cx="2116654" cy="663413"/>
            <a:chOff x="6936773" y="3195290"/>
            <a:chExt cx="2116654" cy="663413"/>
          </a:xfrm>
        </p:grpSpPr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186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7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5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A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183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0"/>
              <a:ext cx="2089296" cy="339237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2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8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645" y="2288506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940" y="2624850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1246721" y="3573919"/>
            <a:ext cx="540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AJAX</a:t>
            </a:r>
            <a:endParaRPr lang="ko-KR" altLang="en-US" sz="12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 rot="19104882">
            <a:off x="1062394" y="3051942"/>
            <a:ext cx="669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HTTP 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1173976" y="419062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REST</a:t>
            </a:r>
            <a:endParaRPr lang="ko-KR" altLang="en-US" sz="12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 rot="19104882">
            <a:off x="852096" y="2808565"/>
            <a:ext cx="669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STATIC</a:t>
            </a:r>
          </a:p>
        </p:txBody>
      </p: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5728AF0C-3729-4CD9-A08F-5D1B00EC14A9}"/>
              </a:ext>
            </a:extLst>
          </p:cNvPr>
          <p:cNvCxnSpPr>
            <a:cxnSpLocks/>
          </p:cNvCxnSpPr>
          <p:nvPr/>
        </p:nvCxnSpPr>
        <p:spPr>
          <a:xfrm>
            <a:off x="5033913" y="4190625"/>
            <a:ext cx="1742925" cy="14606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 flipV="1">
            <a:off x="2953529" y="1775008"/>
            <a:ext cx="763877" cy="121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2981423" y="1845628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HOSTING</a:t>
            </a:r>
            <a:endParaRPr lang="ko-KR" altLang="en-US" sz="1200" dirty="0"/>
          </a:p>
        </p:txBody>
      </p:sp>
      <p:grpSp>
        <p:nvGrpSpPr>
          <p:cNvPr id="277" name="그룹 276"/>
          <p:cNvGrpSpPr/>
          <p:nvPr/>
        </p:nvGrpSpPr>
        <p:grpSpPr>
          <a:xfrm>
            <a:off x="2266799" y="5485969"/>
            <a:ext cx="1112607" cy="345384"/>
            <a:chOff x="2854113" y="5407210"/>
            <a:chExt cx="1112607" cy="345384"/>
          </a:xfrm>
        </p:grpSpPr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288" name="직선 화살표 연결선 287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1754" y="5407210"/>
              <a:ext cx="0" cy="31653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05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40" y="3690298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6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6930332" y="3688557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7" name="그룹 406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140633" y="3604456"/>
            <a:ext cx="888814" cy="850012"/>
            <a:chOff x="6729666" y="1481533"/>
            <a:chExt cx="1179395" cy="1107795"/>
          </a:xfrm>
        </p:grpSpPr>
        <p:pic>
          <p:nvPicPr>
            <p:cNvPr id="408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B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0" name="그룹 409"/>
          <p:cNvGrpSpPr/>
          <p:nvPr/>
        </p:nvGrpSpPr>
        <p:grpSpPr>
          <a:xfrm>
            <a:off x="7132499" y="4454518"/>
            <a:ext cx="1112607" cy="283880"/>
            <a:chOff x="2854113" y="5468714"/>
            <a:chExt cx="1112607" cy="283880"/>
          </a:xfrm>
        </p:grpSpPr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413" name="직선 화살표 연결선 412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4" name="그룹 413"/>
          <p:cNvGrpSpPr/>
          <p:nvPr/>
        </p:nvGrpSpPr>
        <p:grpSpPr>
          <a:xfrm>
            <a:off x="6892114" y="4723346"/>
            <a:ext cx="2116654" cy="663413"/>
            <a:chOff x="6936773" y="3195290"/>
            <a:chExt cx="2116654" cy="663413"/>
          </a:xfrm>
        </p:grpSpPr>
        <p:grpSp>
          <p:nvGrpSpPr>
            <p:cNvPr id="415" name="그룹 414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419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0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16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B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417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0"/>
              <a:ext cx="2089296" cy="339237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8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21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986" y="3816562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2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0281" y="4152906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423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381" y="5237212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4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6916073" y="5235471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5" name="그룹 424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126374" y="5151370"/>
            <a:ext cx="888814" cy="850012"/>
            <a:chOff x="6729666" y="1481533"/>
            <a:chExt cx="1179395" cy="1107795"/>
          </a:xfrm>
        </p:grpSpPr>
        <p:pic>
          <p:nvPicPr>
            <p:cNvPr id="426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7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C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8" name="그룹 427"/>
          <p:cNvGrpSpPr/>
          <p:nvPr/>
        </p:nvGrpSpPr>
        <p:grpSpPr>
          <a:xfrm>
            <a:off x="7118240" y="6001432"/>
            <a:ext cx="1112607" cy="283880"/>
            <a:chOff x="2854113" y="5468714"/>
            <a:chExt cx="1112607" cy="283880"/>
          </a:xfrm>
        </p:grpSpPr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431" name="직선 화살표 연결선 430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2" name="그룹 431"/>
          <p:cNvGrpSpPr/>
          <p:nvPr/>
        </p:nvGrpSpPr>
        <p:grpSpPr>
          <a:xfrm>
            <a:off x="6877855" y="6270260"/>
            <a:ext cx="2116654" cy="663413"/>
            <a:chOff x="6936773" y="3195290"/>
            <a:chExt cx="2116654" cy="663413"/>
          </a:xfrm>
        </p:grpSpPr>
        <p:grpSp>
          <p:nvGrpSpPr>
            <p:cNvPr id="433" name="그룹 432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437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38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4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C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435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0"/>
              <a:ext cx="2089296" cy="339237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36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39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727" y="5363476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6022" y="5699820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cxnSp>
        <p:nvCxnSpPr>
          <p:cNvPr id="441" name="직선 화살표 연결선 440">
            <a:extLst>
              <a:ext uri="{FF2B5EF4-FFF2-40B4-BE49-F238E27FC236}">
                <a16:creationId xmlns:a16="http://schemas.microsoft.com/office/drawing/2014/main" id="{AB083B4B-EC38-4A69-B7C0-07EF217BABB7}"/>
              </a:ext>
            </a:extLst>
          </p:cNvPr>
          <p:cNvCxnSpPr>
            <a:cxnSpLocks/>
          </p:cNvCxnSpPr>
          <p:nvPr/>
        </p:nvCxnSpPr>
        <p:spPr>
          <a:xfrm flipV="1">
            <a:off x="9227979" y="4109489"/>
            <a:ext cx="780060" cy="45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6" name="그룹 115"/>
          <p:cNvGrpSpPr/>
          <p:nvPr/>
        </p:nvGrpSpPr>
        <p:grpSpPr>
          <a:xfrm>
            <a:off x="10303321" y="4306203"/>
            <a:ext cx="879300" cy="780225"/>
            <a:chOff x="10313505" y="4583251"/>
            <a:chExt cx="879300" cy="780225"/>
          </a:xfrm>
        </p:grpSpPr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84976659-A0F6-4F38-9B47-0F53CD111F0E}"/>
                </a:ext>
              </a:extLst>
            </p:cNvPr>
            <p:cNvSpPr txBox="1"/>
            <p:nvPr/>
          </p:nvSpPr>
          <p:spPr>
            <a:xfrm>
              <a:off x="10313505" y="4901811"/>
              <a:ext cx="879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MESSAGE</a:t>
              </a:r>
            </a:p>
            <a:p>
              <a:r>
                <a:rPr lang="en-US" altLang="ko-KR" sz="1200" dirty="0"/>
                <a:t> QUEUE</a:t>
              </a:r>
              <a:endParaRPr lang="ko-KR" altLang="en-US" sz="1200" dirty="0"/>
            </a:p>
          </p:txBody>
        </p:sp>
        <p:pic>
          <p:nvPicPr>
            <p:cNvPr id="108" name="그림 107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0363931" y="4583251"/>
              <a:ext cx="752204" cy="262488"/>
            </a:xfrm>
            <a:prstGeom prst="rect">
              <a:avLst/>
            </a:prstGeom>
          </p:spPr>
        </p:pic>
      </p:grpSp>
      <p:sp>
        <p:nvSpPr>
          <p:cNvPr id="442" name="TextBox 441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9291173" y="4195884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EVENT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53396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215</Words>
  <Application>Microsoft Office PowerPoint</Application>
  <PresentationFormat>와이드스크린</PresentationFormat>
  <Paragraphs>78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Amazon Ember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301-t</dc:creator>
  <cp:lastModifiedBy>user</cp:lastModifiedBy>
  <cp:revision>189</cp:revision>
  <dcterms:created xsi:type="dcterms:W3CDTF">2021-02-04T00:42:54Z</dcterms:created>
  <dcterms:modified xsi:type="dcterms:W3CDTF">2021-10-13T05:34:21Z</dcterms:modified>
</cp:coreProperties>
</file>