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0" r:id="rId3"/>
    <p:sldId id="306" r:id="rId4"/>
    <p:sldId id="317" r:id="rId5"/>
    <p:sldId id="316" r:id="rId6"/>
    <p:sldId id="304" r:id="rId7"/>
    <p:sldId id="305" r:id="rId8"/>
    <p:sldId id="319" r:id="rId9"/>
    <p:sldId id="320" r:id="rId10"/>
    <p:sldId id="321" r:id="rId11"/>
    <p:sldId id="318" r:id="rId12"/>
    <p:sldId id="309" r:id="rId13"/>
    <p:sldId id="310" r:id="rId14"/>
    <p:sldId id="312" r:id="rId15"/>
    <p:sldId id="313" r:id="rId16"/>
    <p:sldId id="314" r:id="rId17"/>
    <p:sldId id="315" r:id="rId18"/>
    <p:sldId id="30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CSS3</a:t>
            </a:r>
            <a:r>
              <a:rPr lang="en-US" altLang="ko-KR" sz="4000" dirty="0" smtClean="0"/>
              <a:t> </a:t>
            </a:r>
            <a:r>
              <a:rPr lang="ko-KR" altLang="en-US" sz="4000" dirty="0"/>
              <a:t>레이아웃 및 스타일 속성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폰트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text-align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글자의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12.html</a:t>
            </a:r>
            <a:r>
              <a:rPr lang="en-US" altLang="ko-KR" dirty="0"/>
              <a:t>: </a:t>
            </a:r>
            <a:r>
              <a:rPr lang="en-US" altLang="ko-KR" dirty="0" smtClean="0"/>
              <a:t>inline vs block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text-decoration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text-</a:t>
            </a:r>
            <a:r>
              <a:rPr lang="en-US" altLang="ko-KR" dirty="0" err="1" smtClean="0"/>
              <a:t>decoration:none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195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위치 속성</a:t>
            </a:r>
            <a:r>
              <a:rPr lang="en-US" altLang="ko-KR" sz="2000" dirty="0" smtClean="0"/>
              <a:t>, float </a:t>
            </a:r>
            <a:r>
              <a:rPr lang="ko-KR" altLang="en-US" sz="2000" dirty="0" smtClean="0"/>
              <a:t>속성을 활용하여 페이지 레이아웃 및 요소를 정렬한다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가시속성</a:t>
            </a:r>
            <a:r>
              <a:rPr lang="en-US" altLang="ko-KR" sz="2000" dirty="0"/>
              <a:t>, </a:t>
            </a:r>
            <a:r>
              <a:rPr lang="ko-KR" altLang="en-US" sz="2000" dirty="0"/>
              <a:t>폰트 속성을 </a:t>
            </a:r>
            <a:r>
              <a:rPr lang="ko-KR" altLang="en-US" sz="2000" dirty="0" smtClean="0"/>
              <a:t>활용하여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메뉴 목록을 가로로 배치하고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재료 목록 테이블의 열을 정렬한다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68376"/>
              </p:ext>
            </p:extLst>
          </p:nvPr>
        </p:nvGraphicFramePr>
        <p:xfrm>
          <a:off x="906784" y="2708920"/>
          <a:ext cx="3900664" cy="191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Header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Navigation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Article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Aside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Footer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13003"/>
            <a:ext cx="3726820" cy="48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폰트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font-size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4-44.html</a:t>
            </a:r>
          </a:p>
          <a:p>
            <a:pPr lvl="1"/>
            <a:r>
              <a:rPr lang="en-US" altLang="ko-KR" dirty="0" smtClean="0"/>
              <a:t>h1</a:t>
            </a:r>
            <a:r>
              <a:rPr lang="ko-KR" altLang="en-US" dirty="0" smtClean="0"/>
              <a:t>의 기본크기 </a:t>
            </a:r>
            <a:r>
              <a:rPr lang="en-US" altLang="ko-KR" dirty="0" smtClean="0"/>
              <a:t>32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의 기본크기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font-</a:t>
            </a:r>
            <a:r>
              <a:rPr lang="en-US" altLang="ko-KR" dirty="0" err="1" smtClean="0"/>
              <a:t>familiy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단어 이상인 경우 따옴표로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4-45.html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4-46.html: </a:t>
            </a:r>
            <a:r>
              <a:rPr lang="ko-KR" altLang="en-US" dirty="0" smtClean="0"/>
              <a:t>폰트가 없는 경우 차례대로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generic-family </a:t>
            </a:r>
            <a:r>
              <a:rPr lang="ko-KR" altLang="en-US" dirty="0" smtClean="0"/>
              <a:t>폰트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브라우저에서 지정하는 폰트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serif-</a:t>
            </a:r>
            <a:r>
              <a:rPr lang="ko-KR" altLang="en-US" dirty="0" smtClean="0"/>
              <a:t>명조체</a:t>
            </a:r>
            <a:r>
              <a:rPr lang="en-US" altLang="ko-KR" dirty="0" smtClean="0"/>
              <a:t>, sans-serif-</a:t>
            </a:r>
            <a:r>
              <a:rPr lang="ko-KR" altLang="en-US" dirty="0" smtClean="0"/>
              <a:t>고딕체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922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폰트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font-style, font-weight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기울기 및 굵기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4-48.html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line-height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글자의 높이를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글자를 수직 중앙 정렬할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4-49.html, 4-50.html: </a:t>
            </a:r>
            <a:r>
              <a:rPr lang="ko-KR" altLang="en-US" dirty="0" smtClean="0"/>
              <a:t>부모요소의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와 컨텐츠 요소의 </a:t>
            </a:r>
            <a:r>
              <a:rPr lang="en-US" altLang="ko-KR" dirty="0" smtClean="0"/>
              <a:t>line-height </a:t>
            </a:r>
            <a:r>
              <a:rPr lang="ko-KR" altLang="en-US" dirty="0" smtClean="0"/>
              <a:t>크기를 맞춘다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font</a:t>
            </a:r>
            <a:r>
              <a:rPr lang="ko-KR" altLang="en-US" dirty="0" smtClean="0"/>
              <a:t>속성을 </a:t>
            </a:r>
            <a:r>
              <a:rPr lang="ko-KR" altLang="en-US" dirty="0" err="1" smtClean="0"/>
              <a:t>한줄에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font: [style] [weight] [size] / [line-height] [font-family]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834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배경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background-image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개를 중첩해서 넣을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4-32.html, 4-33.html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background-size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하나만 넣으면 너비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두개면</a:t>
            </a:r>
            <a:r>
              <a:rPr lang="ko-KR" altLang="en-US" dirty="0" smtClean="0"/>
              <a:t> 너비 높이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4-34.html, 4-35.html</a:t>
            </a:r>
          </a:p>
          <a:p>
            <a:pPr lvl="1"/>
            <a:r>
              <a:rPr lang="ko-KR" altLang="en-US" dirty="0" smtClean="0"/>
              <a:t>쉼표로 </a:t>
            </a:r>
            <a:r>
              <a:rPr lang="ko-KR" altLang="en-US" smtClean="0"/>
              <a:t>구분하면 여러 이미지 너비를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732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배경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background-repeat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배경이미지 반복처리 여부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4-37.html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background-attachment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배경이미지 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4-38.html, 4-39.html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background-position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배경이미지의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4-40.html, 4-41.html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51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배경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background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4-43.html</a:t>
            </a:r>
          </a:p>
          <a:p>
            <a:pPr lvl="1"/>
            <a:r>
              <a:rPr lang="en-US" altLang="ko-KR" dirty="0" smtClean="0"/>
              <a:t>background: [image] [position] [size] [repeat] [</a:t>
            </a:r>
            <a:r>
              <a:rPr lang="en-US" altLang="ko-KR" dirty="0" err="1" smtClean="0"/>
              <a:t>attachement</a:t>
            </a:r>
            <a:r>
              <a:rPr lang="en-US" altLang="ko-KR" dirty="0" smtClean="0"/>
              <a:t>] [color]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615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4.9 </a:t>
            </a:r>
            <a:r>
              <a:rPr lang="ko-KR" altLang="en-US" dirty="0" smtClean="0"/>
              <a:t>그림자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text-shadow </a:t>
            </a:r>
            <a:r>
              <a:rPr lang="ko-KR" altLang="en-US" dirty="0" smtClean="0"/>
              <a:t>속성</a:t>
            </a:r>
          </a:p>
          <a:p>
            <a:pPr lvl="1"/>
            <a:r>
              <a:rPr lang="ko-KR" altLang="en-US" dirty="0" smtClean="0"/>
              <a:t>글자에 그림자를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4-72.html</a:t>
            </a:r>
          </a:p>
          <a:p>
            <a:pPr lvl="1"/>
            <a:r>
              <a:rPr lang="en-US" altLang="ko-KR" dirty="0" smtClean="0"/>
              <a:t>text-shadow: </a:t>
            </a:r>
            <a:r>
              <a:rPr lang="ko-KR" altLang="en-US" dirty="0" smtClean="0"/>
              <a:t>오른쪽 아래 흐림도 색상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text-shadow: 5px </a:t>
            </a:r>
            <a:r>
              <a:rPr lang="en-US" altLang="ko-KR" dirty="0" err="1" smtClean="0"/>
              <a:t>5px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5px</a:t>
            </a:r>
            <a:r>
              <a:rPr lang="en-US" altLang="ko-KR" dirty="0" smtClean="0"/>
              <a:t> black;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box-shadow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박스에 그림자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4-73.html</a:t>
            </a:r>
          </a:p>
          <a:p>
            <a:pPr lvl="1"/>
            <a:r>
              <a:rPr lang="en-US" altLang="ko-KR" dirty="0" smtClean="0"/>
              <a:t>box-shadow: </a:t>
            </a:r>
            <a:r>
              <a:rPr lang="ko-KR" altLang="en-US" dirty="0" smtClean="0"/>
              <a:t>오른쪽 아래 흐림도 색상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box-shadow: 5px </a:t>
            </a:r>
            <a:r>
              <a:rPr lang="en-US" altLang="ko-KR" dirty="0" err="1" smtClean="0"/>
              <a:t>5px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5px</a:t>
            </a:r>
            <a:r>
              <a:rPr lang="en-US" altLang="ko-KR" dirty="0" smtClean="0"/>
              <a:t> black;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중첩 그림자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4-74.html</a:t>
            </a:r>
          </a:p>
        </p:txBody>
      </p:sp>
    </p:spTree>
    <p:extLst>
      <p:ext uri="{BB962C8B-B14F-4D97-AF65-F5344CB8AC3E}">
        <p14:creationId xmlns:p14="http://schemas.microsoft.com/office/powerpoint/2010/main" val="215351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7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위치 속성</a:t>
            </a:r>
            <a:r>
              <a:rPr lang="en-US" altLang="ko-KR" dirty="0" smtClean="0"/>
              <a:t>, position, z-index, overflow, float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위치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position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일반적인 문서 흐름에 따라 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relative: </a:t>
            </a:r>
            <a:r>
              <a:rPr lang="ko-KR" altLang="en-US" dirty="0" smtClean="0"/>
              <a:t>기준 위치를 선택한 요소로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absolute: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(static)</a:t>
            </a:r>
            <a:r>
              <a:rPr lang="ko-KR" altLang="en-US" dirty="0" smtClean="0"/>
              <a:t> 또는 부모</a:t>
            </a:r>
            <a:r>
              <a:rPr lang="en-US" altLang="ko-KR" dirty="0" smtClean="0"/>
              <a:t>(relative) </a:t>
            </a:r>
            <a:r>
              <a:rPr lang="ko-KR" altLang="en-US" dirty="0" smtClean="0"/>
              <a:t>기준 절대 위치 좌표를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fixed: </a:t>
            </a:r>
            <a:r>
              <a:rPr lang="ko-KR" altLang="en-US" dirty="0" smtClean="0"/>
              <a:t>화면을 기준으로 절대 위치 좌표를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1.html</a:t>
            </a:r>
            <a:r>
              <a:rPr lang="en-US" altLang="ko-KR" dirty="0" smtClean="0"/>
              <a:t>: absolute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2.html</a:t>
            </a:r>
            <a:r>
              <a:rPr lang="en-US" altLang="ko-KR" dirty="0" smtClean="0"/>
              <a:t>: fixed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3.html</a:t>
            </a:r>
            <a:r>
              <a:rPr lang="en-US" altLang="ko-KR" dirty="0" smtClean="0"/>
              <a:t>: relative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위치 속성과 관련된 공식</a:t>
            </a:r>
            <a:endParaRPr lang="en-US" altLang="ko-KR" dirty="0"/>
          </a:p>
          <a:p>
            <a:pPr lvl="1"/>
            <a:r>
              <a:rPr lang="ko-KR" altLang="en-US" dirty="0"/>
              <a:t>자손의 </a:t>
            </a:r>
            <a:r>
              <a:rPr lang="en-US" altLang="ko-KR" dirty="0"/>
              <a:t>position </a:t>
            </a:r>
            <a:r>
              <a:rPr lang="ko-KR" altLang="en-US" dirty="0"/>
              <a:t>속성에 </a:t>
            </a:r>
            <a:r>
              <a:rPr lang="en-US" altLang="ko-KR" dirty="0"/>
              <a:t>absolute </a:t>
            </a:r>
            <a:r>
              <a:rPr lang="ko-KR" altLang="en-US" dirty="0"/>
              <a:t>키워드를 적용하면 부모는 </a:t>
            </a:r>
            <a:r>
              <a:rPr lang="en-US" altLang="ko-KR" dirty="0"/>
              <a:t>height </a:t>
            </a:r>
            <a:r>
              <a:rPr lang="ko-KR" altLang="en-US" dirty="0"/>
              <a:t>속성을 사용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공간영역을</a:t>
            </a:r>
            <a:r>
              <a:rPr lang="ko-KR" altLang="en-US" dirty="0"/>
              <a:t> 차지하도록 함</a:t>
            </a:r>
            <a:endParaRPr lang="en-US" altLang="ko-KR" dirty="0"/>
          </a:p>
          <a:p>
            <a:pPr lvl="1"/>
            <a:r>
              <a:rPr lang="ko-KR" altLang="en-US" dirty="0"/>
              <a:t>자손의 </a:t>
            </a:r>
            <a:r>
              <a:rPr lang="en-US" altLang="ko-KR" dirty="0"/>
              <a:t>position </a:t>
            </a:r>
            <a:r>
              <a:rPr lang="ko-KR" altLang="en-US" dirty="0"/>
              <a:t>속성에 </a:t>
            </a:r>
            <a:r>
              <a:rPr lang="en-US" altLang="ko-KR" dirty="0"/>
              <a:t>absolute </a:t>
            </a:r>
            <a:r>
              <a:rPr lang="ko-KR" altLang="en-US" dirty="0"/>
              <a:t>키워드를 적용하면 부모의 </a:t>
            </a:r>
            <a:r>
              <a:rPr lang="en-US" altLang="ko-KR" dirty="0"/>
              <a:t>position </a:t>
            </a:r>
            <a:r>
              <a:rPr lang="ko-KR" altLang="en-US" dirty="0"/>
              <a:t>속성에 </a:t>
            </a:r>
            <a:r>
              <a:rPr lang="en-US" altLang="ko-KR" dirty="0"/>
              <a:t>relative </a:t>
            </a:r>
            <a:r>
              <a:rPr lang="ko-KR" altLang="en-US" dirty="0"/>
              <a:t>키워드를 적용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기준점을 </a:t>
            </a:r>
            <a:r>
              <a:rPr lang="ko-KR" altLang="en-US" dirty="0" smtClean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994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위치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z-index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요소의 </a:t>
            </a:r>
            <a:r>
              <a:rPr lang="en-US" altLang="ko-KR" dirty="0"/>
              <a:t>z</a:t>
            </a:r>
            <a:r>
              <a:rPr lang="ko-KR" altLang="en-US" dirty="0"/>
              <a:t>축 값을 변경</a:t>
            </a:r>
            <a:r>
              <a:rPr lang="en-US" altLang="ko-KR" dirty="0"/>
              <a:t>, </a:t>
            </a:r>
            <a:r>
              <a:rPr lang="ko-KR" altLang="en-US" dirty="0"/>
              <a:t>가장 위에 있어야하는 경우는 큰 값을 입력 </a:t>
            </a:r>
            <a:r>
              <a:rPr lang="en-US" altLang="ko-KR" dirty="0"/>
              <a:t>9999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4.html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05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위치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overflow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내부의 요소가 부모의 범위를 벗어날 때 어떻게 처리할지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hidden: </a:t>
            </a:r>
            <a:r>
              <a:rPr lang="ko-KR" altLang="en-US" dirty="0" smtClean="0"/>
              <a:t>영역을 벗어나는 부분을 안 보이게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scroll: </a:t>
            </a:r>
            <a:r>
              <a:rPr lang="ko-KR" altLang="en-US" dirty="0" smtClean="0"/>
              <a:t>영역을 벗어나는 부분을 스크롤로 만듦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209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left: </a:t>
            </a:r>
            <a:r>
              <a:rPr lang="ko-KR" altLang="en-US" dirty="0" smtClean="0"/>
              <a:t>왼쪽에 붙임</a:t>
            </a:r>
            <a:r>
              <a:rPr lang="en-US" altLang="ko-KR" dirty="0" smtClean="0"/>
              <a:t>, right: </a:t>
            </a:r>
            <a:r>
              <a:rPr lang="ko-KR" altLang="en-US" dirty="0" smtClean="0"/>
              <a:t>오른쪽에 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속성은 이미지를 글씨 위에 표현하기 위에 만들어짐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레이아웃을 만들 때 많이 사용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203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 사용한 레이아웃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</a:t>
            </a:r>
            <a:r>
              <a:rPr lang="ko-KR" altLang="en-US" dirty="0" smtClean="0"/>
              <a:t>를 사용하는 다음 태그에 </a:t>
            </a:r>
            <a:r>
              <a:rPr lang="en-US" altLang="ko-KR" dirty="0" smtClean="0"/>
              <a:t>clear: both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position: sticky, scroll-margin,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15287"/>
              </p:ext>
            </p:extLst>
          </p:nvPr>
        </p:nvGraphicFramePr>
        <p:xfrm>
          <a:off x="2143108" y="2071678"/>
          <a:ext cx="4929222" cy="2415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가시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none: </a:t>
            </a:r>
            <a:r>
              <a:rPr lang="ko-KR" altLang="en-US" dirty="0" smtClean="0"/>
              <a:t>태그를 화면에서 보이지 않게 만듭니다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block: </a:t>
            </a:r>
            <a:r>
              <a:rPr lang="ko-KR" altLang="en-US" dirty="0" smtClean="0"/>
              <a:t>위에서 아래로 쌓는 방식으로 표시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9.html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inline: </a:t>
            </a:r>
            <a:r>
              <a:rPr lang="ko-KR" altLang="en-US" dirty="0" smtClean="0"/>
              <a:t>왼쪽에서 오른쪽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언어의 </a:t>
            </a:r>
            <a:r>
              <a:rPr lang="ko-KR" altLang="en-US" dirty="0" err="1"/>
              <a:t>읽</a:t>
            </a:r>
            <a:r>
              <a:rPr lang="ko-KR" altLang="en-US" dirty="0" err="1" smtClean="0"/>
              <a:t>기방향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inline-block: inline</a:t>
            </a:r>
            <a:r>
              <a:rPr lang="ko-KR" altLang="en-US" dirty="0" err="1" smtClean="0"/>
              <a:t>표시방식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크기지정가능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7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가시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visibility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visible: </a:t>
            </a:r>
            <a:r>
              <a:rPr lang="ko-KR" altLang="en-US" dirty="0" smtClean="0"/>
              <a:t>태그를 보이게 만듭니다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hidden: </a:t>
            </a:r>
            <a:r>
              <a:rPr lang="ko-KR" altLang="en-US" dirty="0" smtClean="0"/>
              <a:t>태그를 보이지 않게 만듭니다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display:none</a:t>
            </a:r>
            <a:r>
              <a:rPr lang="en-US" altLang="ko-KR" dirty="0" smtClean="0"/>
              <a:t>;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visiblity:hidden</a:t>
            </a:r>
            <a:r>
              <a:rPr lang="ko-KR" altLang="en-US" dirty="0" smtClean="0"/>
              <a:t>의 공간을 차지하냐 않느냐의 차이이다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11.html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956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632</Words>
  <Application>Microsoft Office PowerPoint</Application>
  <PresentationFormat>화면 슬라이드 쇼(4:3)</PresentationFormat>
  <Paragraphs>159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CSS3 레이아웃 및 스타일 속성(2)</vt:lpstr>
      <vt:lpstr>ProJect Module 7</vt:lpstr>
      <vt:lpstr>1. 위치 속성</vt:lpstr>
      <vt:lpstr>1. 위치 속성</vt:lpstr>
      <vt:lpstr>1. 위치 속성</vt:lpstr>
      <vt:lpstr>2. float 속성</vt:lpstr>
      <vt:lpstr>2. float 속성</vt:lpstr>
      <vt:lpstr>3. 가시 속성</vt:lpstr>
      <vt:lpstr>3. 가시 속성</vt:lpstr>
      <vt:lpstr>4. 폰트 속성</vt:lpstr>
      <vt:lpstr>레시피 프로젝트 – 모듈7</vt:lpstr>
      <vt:lpstr>4.6 폰트 속성</vt:lpstr>
      <vt:lpstr>4.6 폰트 속성</vt:lpstr>
      <vt:lpstr>4.5 배경 속성</vt:lpstr>
      <vt:lpstr>4.5 배경 속성</vt:lpstr>
      <vt:lpstr>4.5 배경 속성</vt:lpstr>
      <vt:lpstr>4.9 그림자 속성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755</cp:revision>
  <dcterms:created xsi:type="dcterms:W3CDTF">2019-08-12T00:21:11Z</dcterms:created>
  <dcterms:modified xsi:type="dcterms:W3CDTF">2021-07-17T09:06:06Z</dcterms:modified>
</cp:coreProperties>
</file>