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81" d="100"/>
          <a:sy n="81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Profile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Profile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989" y="368039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프런트엔드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4163" y="4707012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게이트웨이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140054" y="2389933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메시지큐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642623" y="1948584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655177" y="3600826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598219" y="5816716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9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182</Words>
  <Application>Microsoft Office PowerPoint</Application>
  <PresentationFormat>와이드스크린</PresentationFormat>
  <Paragraphs>101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145</cp:revision>
  <dcterms:created xsi:type="dcterms:W3CDTF">2021-02-04T00:42:54Z</dcterms:created>
  <dcterms:modified xsi:type="dcterms:W3CDTF">2021-10-07T03:19:00Z</dcterms:modified>
</cp:coreProperties>
</file>