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23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3.jpe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/profile</a:t>
            </a:r>
            <a:endParaRPr lang="en-US" altLang="ko-KR" sz="1200" dirty="0" smtClean="0"/>
          </a:p>
          <a:p>
            <a:r>
              <a:rPr lang="en-US" altLang="ko-KR" sz="1200" dirty="0" smtClean="0"/>
              <a:t>Header -&gt; authorization: </a:t>
            </a:r>
            <a:r>
              <a:rPr lang="en-US" altLang="ko-KR" sz="1200" dirty="0" smtClean="0"/>
              <a:t>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  <a:endParaRPr lang="ko-KR" altLang="en-US" sz="3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</a:t>
            </a:r>
            <a:r>
              <a:rPr lang="en-US" altLang="ko-KR" sz="1200" dirty="0" smtClean="0"/>
              <a:t>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  <a:endParaRPr lang="en-US" altLang="ko-KR" sz="1200" dirty="0" smtClean="0"/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DB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762</Words>
  <Application>Microsoft Office PowerPoint</Application>
  <PresentationFormat>와이드스크린</PresentationFormat>
  <Paragraphs>255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417</cp:revision>
  <dcterms:created xsi:type="dcterms:W3CDTF">2021-02-04T00:42:54Z</dcterms:created>
  <dcterms:modified xsi:type="dcterms:W3CDTF">2021-10-15T09:36:46Z</dcterms:modified>
</cp:coreProperties>
</file>