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A121"/>
    <a:srgbClr val="834FE1"/>
    <a:srgbClr val="EC3E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0" autoAdjust="0"/>
  </p:normalViewPr>
  <p:slideViewPr>
    <p:cSldViewPr snapToGrid="0">
      <p:cViewPr varScale="1">
        <p:scale>
          <a:sx n="96" d="100"/>
          <a:sy n="96" d="100"/>
        </p:scale>
        <p:origin x="1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AF2F8-5C0D-4316-9744-9EAF6558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515A9B-C3D4-4E3B-81FE-CC50C61AD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D0245-B4CA-4FE8-89B6-484237B4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4FF1C-3BF9-49F2-BF39-D969D199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943E6-CBB9-45CF-BB5F-F7143A62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0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BD80E-8F8D-41D5-B96C-914A4B37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F6C9D-DF30-4FBA-B7A9-3D453A1E3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1902D-966A-4B16-810B-7A82C8AF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56EDB-BA17-4C01-851E-8D08964B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2ECFF-B529-44C8-81D4-E9D6B248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18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447488-9FDA-4AF6-B5F7-68020BDD1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BC1E2D-94A3-40A7-AFAD-B1DA48022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CCA17-B2DF-4CA0-AAA8-BC2A2C20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2F0E8-761E-438B-ADBA-756287C3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B389B-0922-4EAE-B5E9-CE0D2DEC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8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17FEC-55DF-4679-A464-BBEB0308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338C9-D12E-48CC-8E12-A46304F1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6D26C-4293-43E0-B7CA-F9E2C88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08D77-3854-4AB1-95CB-4D515071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A6FE9-A117-425B-91E2-4E9756C7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9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9E4CF-D428-4573-90DC-7CC10DEE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607FA-9193-406C-B180-F6176CCAF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98A38-FEEC-4125-83D2-E0E6C859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4E303-940A-400A-8ADB-CDFBFDE7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0E711-4465-42BF-A241-61B7497D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6D44D-FE10-4225-8BBA-B12AD6A0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BD846-BCCD-47A6-B574-4B130D73B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EF740B-CBD3-4659-9D09-FC5185170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00D17-4873-4BA3-8686-8209B3F5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DBD754-0D68-49C9-A0ED-3AFA5030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D4D9B-F947-4DA3-B4E1-65F808E0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0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038CA-AD46-4A11-95C8-F95942D4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0B1A0-E8D8-49F8-B0F3-6D447D70A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1FAFDE-2768-4826-BA12-F3C3BD0B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B2F46E-3166-49E1-B394-6D3566224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43D81-D242-4660-8331-D6F13890F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2251C2-8CDA-4FC0-BE63-68167CEB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FAFE00-C3AE-47C0-BF6E-CDDC4A3D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48B31F-6509-469E-BAC9-63714492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1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B4EF-D248-463B-A1A8-993B734C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9C039-88C6-40DD-95C0-92CF38FD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EB600-6502-4527-9EF1-5BE4A0C5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E95A6B-3EBB-43D1-9518-93BA4E1A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5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AD99D6-B980-4282-8ADE-67875333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324AED-C42D-4F1D-9295-D030CEEE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87329-FEF4-4C7A-9FAB-1A85E31E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9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2C8DB-4DFA-404B-B16C-E0C2F9A5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94BB0-3504-4BAA-BAF9-F405E8EB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85A7F-01C5-4150-AB04-ED7B6008F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34CB9F-5711-4EAA-8518-09CD8002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8FFA7-F714-42F5-811F-4EBC9D0B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45F97-EF01-4DB0-BE10-52C201E6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17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10BF8-0EB6-4004-9622-A39CC104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23194-90A0-4836-BB02-37FBA9A59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9BE9F-46D4-4B0A-BA75-F749CDEFC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2C727-3361-4840-80F3-41B7DEEA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183EF-73A8-4A14-8B56-515779DA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A6CF7-E31C-47D5-83FD-94F35A1C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A17D9A-46FF-493B-8434-E4BF6C42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C9E4A-C837-4B05-9D10-E1E9ADB7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A83DA-F3AF-4D6B-BEAA-46B713E9E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5318-83E2-4817-A0DC-E225F8203930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F0CC9-733E-4FA9-AD72-F2B147AA9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EF05E-8CFD-4AAB-8C38-69C75B385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3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7.png"/><Relationship Id="rId18" Type="http://schemas.openxmlformats.org/officeDocument/2006/relationships/image" Target="../media/image19.png"/><Relationship Id="rId3" Type="http://schemas.openxmlformats.org/officeDocument/2006/relationships/image" Target="../media/image25.png"/><Relationship Id="rId21" Type="http://schemas.openxmlformats.org/officeDocument/2006/relationships/image" Target="../media/image35.png"/><Relationship Id="rId7" Type="http://schemas.openxmlformats.org/officeDocument/2006/relationships/image" Target="../media/image29.png"/><Relationship Id="rId12" Type="http://schemas.openxmlformats.org/officeDocument/2006/relationships/image" Target="../media/image23.png"/><Relationship Id="rId17" Type="http://schemas.openxmlformats.org/officeDocument/2006/relationships/image" Target="../media/image18.png"/><Relationship Id="rId2" Type="http://schemas.openxmlformats.org/officeDocument/2006/relationships/image" Target="../media/image24.png"/><Relationship Id="rId16" Type="http://schemas.openxmlformats.org/officeDocument/2006/relationships/image" Target="../media/image12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jpeg"/><Relationship Id="rId15" Type="http://schemas.openxmlformats.org/officeDocument/2006/relationships/image" Target="../media/image14.png"/><Relationship Id="rId10" Type="http://schemas.openxmlformats.org/officeDocument/2006/relationships/image" Target="../media/image32.png"/><Relationship Id="rId19" Type="http://schemas.openxmlformats.org/officeDocument/2006/relationships/image" Target="../media/image20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31">
            <a:extLst>
              <a:ext uri="{FF2B5EF4-FFF2-40B4-BE49-F238E27FC236}">
                <a16:creationId xmlns:a16="http://schemas.microsoft.com/office/drawing/2014/main" id="{1FEDD495-C5B5-40C5-9070-1BF0B7E95146}"/>
              </a:ext>
            </a:extLst>
          </p:cNvPr>
          <p:cNvSpPr/>
          <p:nvPr/>
        </p:nvSpPr>
        <p:spPr>
          <a:xfrm>
            <a:off x="10461382" y="3128000"/>
            <a:ext cx="1269828" cy="1717480"/>
          </a:xfrm>
          <a:prstGeom prst="rect">
            <a:avLst/>
          </a:prstGeom>
          <a:noFill/>
          <a:ln w="12700">
            <a:solidFill>
              <a:srgbClr val="EC3E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D5ADA45-1257-470F-8461-D970FFA026A2}"/>
              </a:ext>
            </a:extLst>
          </p:cNvPr>
          <p:cNvGrpSpPr/>
          <p:nvPr/>
        </p:nvGrpSpPr>
        <p:grpSpPr>
          <a:xfrm>
            <a:off x="10493179" y="3278888"/>
            <a:ext cx="1231449" cy="694734"/>
            <a:chOff x="10292331" y="2591254"/>
            <a:chExt cx="1231449" cy="694734"/>
          </a:xfrm>
        </p:grpSpPr>
        <p:pic>
          <p:nvPicPr>
            <p:cNvPr id="1042" name="Picture 18" descr="rabbitmq icon png 이미지 검색결과">
              <a:extLst>
                <a:ext uri="{FF2B5EF4-FFF2-40B4-BE49-F238E27FC236}">
                  <a16:creationId xmlns:a16="http://schemas.microsoft.com/office/drawing/2014/main" id="{FD74FBD3-72F0-414D-9739-F2A334167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1752" y="2591254"/>
              <a:ext cx="412609" cy="412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6">
              <a:extLst>
                <a:ext uri="{FF2B5EF4-FFF2-40B4-BE49-F238E27FC236}">
                  <a16:creationId xmlns:a16="http://schemas.microsoft.com/office/drawing/2014/main" id="{F20981D8-861D-4E8A-B08B-65F1154D5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2331" y="3008989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RabbitMQ</a:t>
              </a:r>
            </a:p>
          </p:txBody>
        </p:sp>
      </p:grpSp>
      <p:pic>
        <p:nvPicPr>
          <p:cNvPr id="178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261" y="2176321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7172953" y="2174580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383254" y="2090479"/>
            <a:ext cx="888814" cy="850012"/>
            <a:chOff x="6729666" y="1481533"/>
            <a:chExt cx="1179395" cy="1107795"/>
          </a:xfrm>
        </p:grpSpPr>
        <p:pic>
          <p:nvPicPr>
            <p:cNvPr id="17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A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2519547" y="3854894"/>
            <a:ext cx="2481570" cy="654145"/>
            <a:chOff x="3511204" y="2640320"/>
            <a:chExt cx="2481570" cy="654145"/>
          </a:xfrm>
        </p:grpSpPr>
        <p:pic>
          <p:nvPicPr>
            <p:cNvPr id="1032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4CFBCC-49F1-4FED-BDFA-836B21A41D76}"/>
              </a:ext>
            </a:extLst>
          </p:cNvPr>
          <p:cNvGrpSpPr/>
          <p:nvPr/>
        </p:nvGrpSpPr>
        <p:grpSpPr>
          <a:xfrm>
            <a:off x="2574797" y="2758544"/>
            <a:ext cx="2566750" cy="762001"/>
            <a:chOff x="4683736" y="3371379"/>
            <a:chExt cx="2566750" cy="762001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A8B9EDCE-16A8-4282-BD98-D56DD83DB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736" y="3371379"/>
              <a:ext cx="762001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9">
              <a:extLst>
                <a:ext uri="{FF2B5EF4-FFF2-40B4-BE49-F238E27FC236}">
                  <a16:creationId xmlns:a16="http://schemas.microsoft.com/office/drawing/2014/main" id="{DE6BA186-FC68-4133-B6DD-57FC6AA7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8289" y="3589946"/>
              <a:ext cx="19021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Eureka Service Registry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2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6" y="280264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2183428" y="2811316"/>
            <a:ext cx="2899508" cy="263362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-13831791" y="-19256"/>
            <a:ext cx="60705" cy="45719"/>
            <a:chOff x="7881924" y="3158310"/>
            <a:chExt cx="1803419" cy="833997"/>
          </a:xfrm>
        </p:grpSpPr>
        <p:pic>
          <p:nvPicPr>
            <p:cNvPr id="34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2273168" y="4348933"/>
            <a:ext cx="1231449" cy="1045707"/>
            <a:chOff x="6788052" y="1646403"/>
            <a:chExt cx="1231449" cy="1045707"/>
          </a:xfrm>
        </p:grpSpPr>
        <p:pic>
          <p:nvPicPr>
            <p:cNvPr id="1038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41762" y="2635990"/>
            <a:ext cx="1037405" cy="800178"/>
            <a:chOff x="34147" y="3513833"/>
            <a:chExt cx="1037405" cy="80017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5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056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60" name="Picture 36" descr="공공데이터 포털 icon png 이미지 검색결과">
            <a:extLst>
              <a:ext uri="{FF2B5EF4-FFF2-40B4-BE49-F238E27FC236}">
                <a16:creationId xmlns:a16="http://schemas.microsoft.com/office/drawing/2014/main" id="{F6BABF47-63E8-4A36-B5BA-353831E02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7303" y="708893"/>
            <a:ext cx="1034057" cy="69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3" name="Rectangle 13">
            <a:extLst>
              <a:ext uri="{FF2B5EF4-FFF2-40B4-BE49-F238E27FC236}">
                <a16:creationId xmlns:a16="http://schemas.microsoft.com/office/drawing/2014/main" id="{4919FE8D-B7C4-41E2-BB6E-A9E23D0A0F03}"/>
              </a:ext>
            </a:extLst>
          </p:cNvPr>
          <p:cNvSpPr/>
          <p:nvPr/>
        </p:nvSpPr>
        <p:spPr>
          <a:xfrm>
            <a:off x="9818181" y="703584"/>
            <a:ext cx="1373206" cy="99031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TextBox 6">
            <a:extLst>
              <a:ext uri="{FF2B5EF4-FFF2-40B4-BE49-F238E27FC236}">
                <a16:creationId xmlns:a16="http://schemas.microsoft.com/office/drawing/2014/main" id="{0AE6A2E0-D974-4F47-9E2E-378D5781C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6294" y="1416896"/>
            <a:ext cx="13350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2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오픈데이터</a:t>
            </a:r>
            <a:r>
              <a:rPr lang="ko-KR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포털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CE786E15-7313-4C4B-B873-6E2D3C5E391B}"/>
              </a:ext>
            </a:extLst>
          </p:cNvPr>
          <p:cNvSpPr txBox="1"/>
          <p:nvPr/>
        </p:nvSpPr>
        <p:spPr>
          <a:xfrm>
            <a:off x="9055057" y="136235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REST</a:t>
            </a:r>
            <a:endParaRPr lang="ko-KR" altLang="en-US" sz="12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3E4E5D06-3256-4FC5-AE8B-65372749E0D7}"/>
              </a:ext>
            </a:extLst>
          </p:cNvPr>
          <p:cNvSpPr txBox="1"/>
          <p:nvPr/>
        </p:nvSpPr>
        <p:spPr>
          <a:xfrm>
            <a:off x="8833793" y="950142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XML/JSON</a:t>
            </a:r>
            <a:endParaRPr lang="ko-KR" altLang="en-US" sz="12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713127" y="3772323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ROUTING</a:t>
            </a:r>
            <a:endParaRPr lang="ko-KR" altLang="en-US" sz="1200" dirty="0"/>
          </a:p>
        </p:txBody>
      </p:sp>
      <p:pic>
        <p:nvPicPr>
          <p:cNvPr id="146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87" y="143498"/>
            <a:ext cx="311984" cy="32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2173474" y="143499"/>
            <a:ext cx="2927583" cy="101194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3196501" y="4543884"/>
            <a:ext cx="1803419" cy="833997"/>
            <a:chOff x="7881924" y="3158310"/>
            <a:chExt cx="1803419" cy="833997"/>
          </a:xfrm>
        </p:grpSpPr>
        <p:pic>
          <p:nvPicPr>
            <p:cNvPr id="161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7375120" y="2940541"/>
            <a:ext cx="1112607" cy="283880"/>
            <a:chOff x="2854113" y="5468714"/>
            <a:chExt cx="1112607" cy="283880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Rectangle 1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2184559" y="5785644"/>
            <a:ext cx="2898377" cy="3746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69" y="5841035"/>
            <a:ext cx="299835" cy="29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Graphic 6">
            <a:extLst>
              <a:ext uri="{FF2B5EF4-FFF2-40B4-BE49-F238E27FC236}">
                <a16:creationId xmlns:a16="http://schemas.microsoft.com/office/drawing/2014/main" id="{3FCC2AD8-7579-4BAC-B1FD-EB71E0FF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200" y="5813884"/>
            <a:ext cx="324347" cy="33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" name="TextBox 9">
            <a:extLst>
              <a:ext uri="{FF2B5EF4-FFF2-40B4-BE49-F238E27FC236}">
                <a16:creationId xmlns:a16="http://schemas.microsoft.com/office/drawing/2014/main" id="{64D55FA4-79EB-41F3-AB24-5D5AABB4D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3269" y="5866970"/>
            <a:ext cx="15748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Auth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DB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AA9311AA-46A1-491B-8FF5-AD25B600CD1B}"/>
              </a:ext>
            </a:extLst>
          </p:cNvPr>
          <p:cNvCxnSpPr>
            <a:cxnSpLocks/>
            <a:stCxn id="1032" idx="0"/>
          </p:cNvCxnSpPr>
          <p:nvPr/>
        </p:nvCxnSpPr>
        <p:spPr>
          <a:xfrm flipV="1">
            <a:off x="2860320" y="3430607"/>
            <a:ext cx="0" cy="424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9">
            <a:extLst>
              <a:ext uri="{FF2B5EF4-FFF2-40B4-BE49-F238E27FC236}">
                <a16:creationId xmlns:a16="http://schemas.microsoft.com/office/drawing/2014/main" id="{2745B5A4-C782-41A5-9DE0-BE50F131B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515" y="3542059"/>
            <a:ext cx="1134861" cy="27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DISCOVER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7134735" y="3209370"/>
            <a:ext cx="2116654" cy="663412"/>
            <a:chOff x="6936773" y="3195291"/>
            <a:chExt cx="2116654" cy="663412"/>
          </a:xfrm>
        </p:grpSpPr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186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7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5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A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1"/>
              <a:ext cx="2089296" cy="333818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2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8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607" y="2302585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902" y="2638929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019054" y="3619342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AJAX</a:t>
            </a:r>
            <a:endParaRPr lang="ko-KR" altLang="en-US" sz="12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446625" y="3650758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REST</a:t>
            </a:r>
            <a:endParaRPr lang="ko-KR" altLang="en-US" sz="12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848954" y="445822"/>
            <a:ext cx="1194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HTML/JS/CSS</a:t>
            </a:r>
          </a:p>
        </p:txBody>
      </p:sp>
      <p:grpSp>
        <p:nvGrpSpPr>
          <p:cNvPr id="277" name="그룹 276"/>
          <p:cNvGrpSpPr/>
          <p:nvPr/>
        </p:nvGrpSpPr>
        <p:grpSpPr>
          <a:xfrm>
            <a:off x="2479163" y="5471987"/>
            <a:ext cx="1112607" cy="345384"/>
            <a:chOff x="2854113" y="5407210"/>
            <a:chExt cx="1112607" cy="345384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1754" y="5407210"/>
              <a:ext cx="0" cy="31653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5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602" y="3704377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6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7128294" y="3702636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338595" y="3618535"/>
            <a:ext cx="888814" cy="850012"/>
            <a:chOff x="6729666" y="1481533"/>
            <a:chExt cx="1179395" cy="1107795"/>
          </a:xfrm>
        </p:grpSpPr>
        <p:pic>
          <p:nvPicPr>
            <p:cNvPr id="408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B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0" name="그룹 409"/>
          <p:cNvGrpSpPr/>
          <p:nvPr/>
        </p:nvGrpSpPr>
        <p:grpSpPr>
          <a:xfrm>
            <a:off x="7330461" y="4468597"/>
            <a:ext cx="1112607" cy="283880"/>
            <a:chOff x="2854113" y="5468714"/>
            <a:chExt cx="1112607" cy="283880"/>
          </a:xfrm>
        </p:grpSpPr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13" name="직선 화살표 연결선 41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4" name="그룹 413"/>
          <p:cNvGrpSpPr/>
          <p:nvPr/>
        </p:nvGrpSpPr>
        <p:grpSpPr>
          <a:xfrm>
            <a:off x="7090076" y="4737425"/>
            <a:ext cx="2116654" cy="663413"/>
            <a:chOff x="6936773" y="3195290"/>
            <a:chExt cx="2116654" cy="663413"/>
          </a:xfrm>
        </p:grpSpPr>
        <p:grpSp>
          <p:nvGrpSpPr>
            <p:cNvPr id="415" name="그룹 414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19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0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6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B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17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22959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8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21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948" y="3830641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243" y="4166985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423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343" y="5251291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4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7114035" y="5249550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5" name="그룹 424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324336" y="5165449"/>
            <a:ext cx="888814" cy="850012"/>
            <a:chOff x="6729666" y="1481533"/>
            <a:chExt cx="1179395" cy="1107795"/>
          </a:xfrm>
        </p:grpSpPr>
        <p:pic>
          <p:nvPicPr>
            <p:cNvPr id="42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C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8" name="그룹 427"/>
          <p:cNvGrpSpPr/>
          <p:nvPr/>
        </p:nvGrpSpPr>
        <p:grpSpPr>
          <a:xfrm>
            <a:off x="7316202" y="6015511"/>
            <a:ext cx="1112607" cy="283880"/>
            <a:chOff x="2854113" y="5468714"/>
            <a:chExt cx="1112607" cy="283880"/>
          </a:xfrm>
        </p:grpSpPr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31" name="직선 화살표 연결선 430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2" name="그룹 431"/>
          <p:cNvGrpSpPr/>
          <p:nvPr/>
        </p:nvGrpSpPr>
        <p:grpSpPr>
          <a:xfrm>
            <a:off x="7075817" y="6284339"/>
            <a:ext cx="2116654" cy="663413"/>
            <a:chOff x="6936773" y="3195290"/>
            <a:chExt cx="2116654" cy="663413"/>
          </a:xfrm>
        </p:grpSpPr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37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8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4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C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35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699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6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9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89" y="5377555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3984" y="5713899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10681939" y="4005739"/>
            <a:ext cx="879300" cy="780225"/>
            <a:chOff x="10313505" y="4583251"/>
            <a:chExt cx="879300" cy="780225"/>
          </a:xfrm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84976659-A0F6-4F38-9B47-0F53CD111F0E}"/>
                </a:ext>
              </a:extLst>
            </p:cNvPr>
            <p:cNvSpPr txBox="1"/>
            <p:nvPr/>
          </p:nvSpPr>
          <p:spPr>
            <a:xfrm>
              <a:off x="10313505" y="4901811"/>
              <a:ext cx="879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MESSAGE</a:t>
              </a:r>
            </a:p>
            <a:p>
              <a:r>
                <a:rPr lang="en-US" altLang="ko-KR" sz="1200" dirty="0"/>
                <a:t> QUEUE</a:t>
              </a:r>
              <a:endParaRPr lang="ko-KR" altLang="en-US" sz="1200" dirty="0"/>
            </a:p>
          </p:txBody>
        </p:sp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0363931" y="4583251"/>
              <a:ext cx="752204" cy="262488"/>
            </a:xfrm>
            <a:prstGeom prst="rect">
              <a:avLst/>
            </a:prstGeom>
          </p:spPr>
        </p:pic>
      </p:grpSp>
      <p:sp>
        <p:nvSpPr>
          <p:cNvPr id="442" name="TextBox 441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9535625" y="3724506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EVENT</a:t>
            </a:r>
            <a:endParaRPr lang="ko-KR" altLang="en-US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3756239" y="174715"/>
            <a:ext cx="1108935" cy="854869"/>
            <a:chOff x="2747825" y="1218988"/>
            <a:chExt cx="1108935" cy="854869"/>
          </a:xfrm>
        </p:grpSpPr>
        <p:sp>
          <p:nvSpPr>
            <p:cNvPr id="281" name="TextBox 6">
              <a:extLst>
                <a:ext uri="{FF2B5EF4-FFF2-40B4-BE49-F238E27FC236}">
                  <a16:creationId xmlns:a16="http://schemas.microsoft.com/office/drawing/2014/main" id="{41912ED1-24A3-47EC-9EF9-D9659F85D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7825" y="1796858"/>
              <a:ext cx="11089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React App A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2" name="Picture 4" descr="파일:React-icon.svg - 위키백과, 우리 모두의 백과사전"/>
            <p:cNvPicPr>
              <a:picLocks noChangeAspect="1" noChangeArrowheads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2724" y="1218988"/>
              <a:ext cx="888420" cy="627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7" name="Graphic 19">
            <a:extLst>
              <a:ext uri="{FF2B5EF4-FFF2-40B4-BE49-F238E27FC236}">
                <a16:creationId xmlns:a16="http://schemas.microsoft.com/office/drawing/2014/main" id="{3D31A7E6-E28F-CB4B-987D-DBFDBFD5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155" y="1355285"/>
            <a:ext cx="304629" cy="30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2358685" y="1395929"/>
            <a:ext cx="963166" cy="665020"/>
            <a:chOff x="7027951" y="1116584"/>
            <a:chExt cx="963166" cy="665020"/>
          </a:xfrm>
        </p:grpSpPr>
        <p:sp>
          <p:nvSpPr>
            <p:cNvPr id="139" name="TextBox 18">
              <a:extLst>
                <a:ext uri="{FF2B5EF4-FFF2-40B4-BE49-F238E27FC236}">
                  <a16:creationId xmlns:a16="http://schemas.microsoft.com/office/drawing/2014/main" id="{C76DC93B-44E8-AA4F-88D7-B9121FE71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7951" y="1519994"/>
              <a:ext cx="9631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en-US" sz="11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istribution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0" name="Graphic 8">
              <a:extLst>
                <a:ext uri="{FF2B5EF4-FFF2-40B4-BE49-F238E27FC236}">
                  <a16:creationId xmlns:a16="http://schemas.microsoft.com/office/drawing/2014/main" id="{AD7CD7AB-D6A0-B247-B953-65D2CB724F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4389" y="111658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1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021" y="1339269"/>
            <a:ext cx="268090" cy="26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4234160" y="1409979"/>
            <a:ext cx="661291" cy="664495"/>
            <a:chOff x="5498914" y="1050109"/>
            <a:chExt cx="661291" cy="664495"/>
          </a:xfrm>
        </p:grpSpPr>
        <p:pic>
          <p:nvPicPr>
            <p:cNvPr id="145" name="Graphic 31">
              <a:extLst>
                <a:ext uri="{FF2B5EF4-FFF2-40B4-BE49-F238E27FC236}">
                  <a16:creationId xmlns:a16="http://schemas.microsoft.com/office/drawing/2014/main" id="{5E4317A3-C947-2E4A-BF3D-D754AD5BF3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3052" y="105010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" name="TextBox 18">
              <a:extLst>
                <a:ext uri="{FF2B5EF4-FFF2-40B4-BE49-F238E27FC236}">
                  <a16:creationId xmlns:a16="http://schemas.microsoft.com/office/drawing/2014/main" id="{C76DC93B-44E8-AA4F-88D7-B9121FE71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8914" y="1452994"/>
              <a:ext cx="66129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Bucket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4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2135339" y="1361204"/>
            <a:ext cx="1217040" cy="692864"/>
          </a:xfrm>
          <a:prstGeom prst="rect">
            <a:avLst/>
          </a:prstGeom>
          <a:noFill/>
          <a:ln w="12700">
            <a:solidFill>
              <a:srgbClr val="834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5" name="Graphic 28">
            <a:extLst>
              <a:ext uri="{FF2B5EF4-FFF2-40B4-BE49-F238E27FC236}">
                <a16:creationId xmlns:a16="http://schemas.microsoft.com/office/drawing/2014/main" id="{AC2D3EB8-7EC7-1141-A200-4D979E2DE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85" y="3129860"/>
            <a:ext cx="284398" cy="28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3927155" y="1346165"/>
            <a:ext cx="1139963" cy="714784"/>
          </a:xfrm>
          <a:prstGeom prst="rect">
            <a:avLst/>
          </a:prstGeom>
          <a:noFill/>
          <a:ln w="12700">
            <a:solidFill>
              <a:srgbClr val="4EA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087202" y="1385577"/>
            <a:ext cx="1057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IMAGE/FILE</a:t>
            </a: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>
            <a:off x="3227347" y="1756807"/>
            <a:ext cx="854813" cy="0"/>
          </a:xfrm>
          <a:prstGeom prst="straightConnector1">
            <a:avLst/>
          </a:prstGeom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273998" y="1450219"/>
            <a:ext cx="826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DEPLOY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564033" y="93203"/>
            <a:ext cx="1123429" cy="938749"/>
            <a:chOff x="2920426" y="102369"/>
            <a:chExt cx="1123429" cy="93874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3146440" y="102369"/>
              <a:ext cx="706116" cy="706116"/>
            </a:xfrm>
            <a:prstGeom prst="rect">
              <a:avLst/>
            </a:prstGeom>
          </p:spPr>
        </p:pic>
        <p:sp>
          <p:nvSpPr>
            <p:cNvPr id="217" name="TextBox 6">
              <a:extLst>
                <a:ext uri="{FF2B5EF4-FFF2-40B4-BE49-F238E27FC236}">
                  <a16:creationId xmlns:a16="http://schemas.microsoft.com/office/drawing/2014/main" id="{41912ED1-24A3-47EC-9EF9-D9659F85D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0426" y="764119"/>
              <a:ext cx="11234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Next Server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202531" y="83866"/>
            <a:ext cx="2927583" cy="1102125"/>
            <a:chOff x="1980950" y="1171907"/>
            <a:chExt cx="2927583" cy="1102125"/>
          </a:xfrm>
        </p:grpSpPr>
        <p:pic>
          <p:nvPicPr>
            <p:cNvPr id="208" name="Graphic 23">
              <a:extLst>
                <a:ext uri="{FF2B5EF4-FFF2-40B4-BE49-F238E27FC236}">
                  <a16:creationId xmlns:a16="http://schemas.microsoft.com/office/drawing/2014/main" id="{62D2730D-18A1-477C-B84B-56208C3413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163" y="1262089"/>
              <a:ext cx="311984" cy="325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9" name="Rectangle 31">
              <a:extLst>
                <a:ext uri="{FF2B5EF4-FFF2-40B4-BE49-F238E27FC236}">
                  <a16:creationId xmlns:a16="http://schemas.microsoft.com/office/drawing/2014/main" id="{BACE1BA7-6552-4A36-91F7-199493499D6F}"/>
                </a:ext>
              </a:extLst>
            </p:cNvPr>
            <p:cNvSpPr/>
            <p:nvPr/>
          </p:nvSpPr>
          <p:spPr>
            <a:xfrm>
              <a:off x="1980950" y="1262090"/>
              <a:ext cx="2927583" cy="1011942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3" name="그룹 212"/>
            <p:cNvGrpSpPr/>
            <p:nvPr/>
          </p:nvGrpSpPr>
          <p:grpSpPr>
            <a:xfrm>
              <a:off x="3508942" y="1252203"/>
              <a:ext cx="1108935" cy="854869"/>
              <a:chOff x="2747825" y="1218988"/>
              <a:chExt cx="1108935" cy="854869"/>
            </a:xfrm>
          </p:grpSpPr>
          <p:sp>
            <p:nvSpPr>
              <p:cNvPr id="214" name="TextBox 6">
                <a:extLst>
                  <a:ext uri="{FF2B5EF4-FFF2-40B4-BE49-F238E27FC236}">
                    <a16:creationId xmlns:a16="http://schemas.microsoft.com/office/drawing/2014/main" id="{41912ED1-24A3-47EC-9EF9-D9659F85DF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7825" y="1796858"/>
                <a:ext cx="110893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 smtClean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React App </a:t>
                </a:r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pic>
            <p:nvPicPr>
              <p:cNvPr id="215" name="Picture 4" descr="파일:React-icon.svg - 위키백과, 우리 모두의 백과사전"/>
              <p:cNvPicPr>
                <a:picLocks noChangeAspect="1" noChangeArrowheads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2724" y="1218988"/>
                <a:ext cx="888420" cy="6277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8" name="그룹 217"/>
            <p:cNvGrpSpPr/>
            <p:nvPr/>
          </p:nvGrpSpPr>
          <p:grpSpPr>
            <a:xfrm>
              <a:off x="2379415" y="1171907"/>
              <a:ext cx="1123429" cy="938749"/>
              <a:chOff x="2920426" y="102369"/>
              <a:chExt cx="1123429" cy="938749"/>
            </a:xfrm>
          </p:grpSpPr>
          <p:pic>
            <p:nvPicPr>
              <p:cNvPr id="219" name="그림 218"/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46440" y="102369"/>
                <a:ext cx="706116" cy="706116"/>
              </a:xfrm>
              <a:prstGeom prst="rect">
                <a:avLst/>
              </a:prstGeom>
            </p:spPr>
          </p:pic>
          <p:sp>
            <p:nvSpPr>
              <p:cNvPr id="220" name="TextBox 6">
                <a:extLst>
                  <a:ext uri="{FF2B5EF4-FFF2-40B4-BE49-F238E27FC236}">
                    <a16:creationId xmlns:a16="http://schemas.microsoft.com/office/drawing/2014/main" id="{41912ED1-24A3-47EC-9EF9-D9659F85DF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0426" y="764119"/>
                <a:ext cx="112342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 smtClean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Next Server</a:t>
                </a:r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0" name="그룹 119"/>
          <p:cNvGrpSpPr/>
          <p:nvPr/>
        </p:nvGrpSpPr>
        <p:grpSpPr>
          <a:xfrm>
            <a:off x="1012060" y="3263817"/>
            <a:ext cx="987915" cy="988028"/>
            <a:chOff x="1012060" y="3263817"/>
            <a:chExt cx="987915" cy="988028"/>
          </a:xfrm>
        </p:grpSpPr>
        <p:cxnSp>
          <p:nvCxnSpPr>
            <p:cNvPr id="308" name="직선 화살표 연결선 307">
              <a:extLst>
                <a:ext uri="{FF2B5EF4-FFF2-40B4-BE49-F238E27FC236}">
                  <a16:creationId xmlns:a16="http://schemas.microsoft.com/office/drawing/2014/main" id="{4D136151-8885-467D-84A1-5C68CEE31C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328" y="4242918"/>
              <a:ext cx="976647" cy="8927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직선 화살표 연결선 190">
              <a:extLst>
                <a:ext uri="{FF2B5EF4-FFF2-40B4-BE49-F238E27FC236}">
                  <a16:creationId xmlns:a16="http://schemas.microsoft.com/office/drawing/2014/main" id="{4D136151-8885-467D-84A1-5C68CEE31C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2060" y="3263817"/>
              <a:ext cx="4686" cy="988028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/>
        </p:nvGrpSpPr>
        <p:grpSpPr>
          <a:xfrm>
            <a:off x="869995" y="752585"/>
            <a:ext cx="1028727" cy="1760189"/>
            <a:chOff x="672033" y="738506"/>
            <a:chExt cx="1028727" cy="1760189"/>
          </a:xfrm>
        </p:grpSpPr>
        <p:cxnSp>
          <p:nvCxnSpPr>
            <p:cNvPr id="287" name="직선 화살표 연결선 286">
              <a:extLst>
                <a:ext uri="{FF2B5EF4-FFF2-40B4-BE49-F238E27FC236}">
                  <a16:creationId xmlns:a16="http://schemas.microsoft.com/office/drawing/2014/main" id="{1AC56F38-F16E-4577-94DC-C68AC97DCF3A}"/>
                </a:ext>
              </a:extLst>
            </p:cNvPr>
            <p:cNvCxnSpPr>
              <a:cxnSpLocks/>
            </p:cNvCxnSpPr>
            <p:nvPr/>
          </p:nvCxnSpPr>
          <p:spPr>
            <a:xfrm>
              <a:off x="672033" y="749646"/>
              <a:ext cx="0" cy="1749049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>
              <a:extLst>
                <a:ext uri="{FF2B5EF4-FFF2-40B4-BE49-F238E27FC236}">
                  <a16:creationId xmlns:a16="http://schemas.microsoft.com/office/drawing/2014/main" id="{4D136151-8885-467D-84A1-5C68CEE31C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033" y="738506"/>
              <a:ext cx="1028727" cy="888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꺾인 연결선 30"/>
          <p:cNvCxnSpPr/>
          <p:nvPr/>
        </p:nvCxnSpPr>
        <p:spPr>
          <a:xfrm>
            <a:off x="5137839" y="4509039"/>
            <a:ext cx="1920086" cy="991231"/>
          </a:xfrm>
          <a:prstGeom prst="bentConnector3">
            <a:avLst>
              <a:gd name="adj1" fmla="val 61783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꺾인 연결선 201"/>
          <p:cNvCxnSpPr>
            <a:endCxn id="179" idx="1"/>
          </p:cNvCxnSpPr>
          <p:nvPr/>
        </p:nvCxnSpPr>
        <p:spPr>
          <a:xfrm flipV="1">
            <a:off x="5202531" y="2559102"/>
            <a:ext cx="1970422" cy="1152777"/>
          </a:xfrm>
          <a:prstGeom prst="bentConnector3">
            <a:avLst>
              <a:gd name="adj1" fmla="val 547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351141" y="2302585"/>
            <a:ext cx="776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UPLOAD</a:t>
            </a:r>
            <a:endParaRPr lang="ko-KR" altLang="en-US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1167868" y="1750347"/>
            <a:ext cx="806406" cy="729152"/>
            <a:chOff x="969906" y="1736268"/>
            <a:chExt cx="806406" cy="729152"/>
          </a:xfrm>
        </p:grpSpPr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1AC56F38-F16E-4577-94DC-C68AC97DCF3A}"/>
                </a:ext>
              </a:extLst>
            </p:cNvPr>
            <p:cNvCxnSpPr>
              <a:cxnSpLocks/>
            </p:cNvCxnSpPr>
            <p:nvPr/>
          </p:nvCxnSpPr>
          <p:spPr>
            <a:xfrm>
              <a:off x="969906" y="1736268"/>
              <a:ext cx="1" cy="729152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직선 화살표 연결선 222">
              <a:extLst>
                <a:ext uri="{FF2B5EF4-FFF2-40B4-BE49-F238E27FC236}">
                  <a16:creationId xmlns:a16="http://schemas.microsoft.com/office/drawing/2014/main" id="{4D136151-8885-467D-84A1-5C68CEE31C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6275" y="1748077"/>
              <a:ext cx="800037" cy="5463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5" name="꺾인 연결선 224"/>
          <p:cNvCxnSpPr/>
          <p:nvPr/>
        </p:nvCxnSpPr>
        <p:spPr>
          <a:xfrm>
            <a:off x="9390257" y="2529504"/>
            <a:ext cx="962484" cy="856039"/>
          </a:xfrm>
          <a:prstGeom prst="bentConnector3">
            <a:avLst>
              <a:gd name="adj1" fmla="val 44124"/>
            </a:avLst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V="1">
            <a:off x="9350818" y="3973622"/>
            <a:ext cx="1001923" cy="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꺾인 연결선 231"/>
          <p:cNvCxnSpPr/>
          <p:nvPr/>
        </p:nvCxnSpPr>
        <p:spPr>
          <a:xfrm flipV="1">
            <a:off x="9171763" y="4482279"/>
            <a:ext cx="1180978" cy="1166245"/>
          </a:xfrm>
          <a:prstGeom prst="bentConnector3">
            <a:avLst>
              <a:gd name="adj1" fmla="val 54789"/>
            </a:avLst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1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302" y="1357026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5431994" y="1355285"/>
            <a:ext cx="1246431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5565818" y="1247100"/>
            <a:ext cx="1039320" cy="825348"/>
            <a:chOff x="6729666" y="1481533"/>
            <a:chExt cx="1379106" cy="1107796"/>
          </a:xfrm>
        </p:grpSpPr>
        <p:pic>
          <p:nvPicPr>
            <p:cNvPr id="244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5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4"/>
              <a:ext cx="1379106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File </a:t>
              </a:r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Serivce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4945312" y="1747284"/>
            <a:ext cx="558425" cy="4546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5011345" y="1469549"/>
            <a:ext cx="489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PUT</a:t>
            </a:r>
          </a:p>
        </p:txBody>
      </p: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5219408" y="4067049"/>
            <a:ext cx="1766628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7" name="그룹 106"/>
          <p:cNvGrpSpPr/>
          <p:nvPr/>
        </p:nvGrpSpPr>
        <p:grpSpPr>
          <a:xfrm>
            <a:off x="1364712" y="2090175"/>
            <a:ext cx="4627147" cy="511238"/>
            <a:chOff x="1364712" y="2090175"/>
            <a:chExt cx="4627147" cy="511238"/>
          </a:xfrm>
        </p:grpSpPr>
        <p:cxnSp>
          <p:nvCxnSpPr>
            <p:cNvPr id="255" name="직선 화살표 연결선 254">
              <a:extLst>
                <a:ext uri="{FF2B5EF4-FFF2-40B4-BE49-F238E27FC236}">
                  <a16:creationId xmlns:a16="http://schemas.microsoft.com/office/drawing/2014/main" id="{4D136151-8885-467D-84A1-5C68CEE31C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4712" y="2580094"/>
              <a:ext cx="4622535" cy="21319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직선 화살표 연결선 264">
              <a:extLst>
                <a:ext uri="{FF2B5EF4-FFF2-40B4-BE49-F238E27FC236}">
                  <a16:creationId xmlns:a16="http://schemas.microsoft.com/office/drawing/2014/main" id="{1AC56F38-F16E-4577-94DC-C68AC97DC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2635" y="2090175"/>
              <a:ext cx="9224" cy="510297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1" name="그룹 120"/>
          <p:cNvGrpSpPr/>
          <p:nvPr/>
        </p:nvGrpSpPr>
        <p:grpSpPr>
          <a:xfrm>
            <a:off x="8525607" y="1281683"/>
            <a:ext cx="1147097" cy="832368"/>
            <a:chOff x="8525607" y="1281683"/>
            <a:chExt cx="1147097" cy="832368"/>
          </a:xfrm>
        </p:grpSpPr>
        <p:cxnSp>
          <p:nvCxnSpPr>
            <p:cNvPr id="199" name="직선 화살표 연결선 198">
              <a:extLst>
                <a:ext uri="{FF2B5EF4-FFF2-40B4-BE49-F238E27FC236}">
                  <a16:creationId xmlns:a16="http://schemas.microsoft.com/office/drawing/2014/main" id="{1AC56F38-F16E-4577-94DC-C68AC97DC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3230" y="1305201"/>
              <a:ext cx="2264" cy="80885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직선 화살표 연결선 277">
              <a:extLst>
                <a:ext uri="{FF2B5EF4-FFF2-40B4-BE49-F238E27FC236}">
                  <a16:creationId xmlns:a16="http://schemas.microsoft.com/office/drawing/2014/main" id="{4D136151-8885-467D-84A1-5C68CEE31C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5607" y="1281683"/>
              <a:ext cx="1147097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649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23">
            <a:extLst>
              <a:ext uri="{FF2B5EF4-FFF2-40B4-BE49-F238E27FC236}">
                <a16:creationId xmlns:a16="http://schemas.microsoft.com/office/drawing/2014/main" id="{E5F6AC04-C349-254C-8012-835D0BB0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439" y="218423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7809940" y="2184239"/>
            <a:ext cx="3404940" cy="86116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234129" y="4284813"/>
            <a:ext cx="807151" cy="683799"/>
            <a:chOff x="7927376" y="2070642"/>
            <a:chExt cx="1218048" cy="835113"/>
          </a:xfrm>
        </p:grpSpPr>
        <p:pic>
          <p:nvPicPr>
            <p:cNvPr id="10" name="Picture 28" descr="Redis 아이콘 - 무료 다운로드, PNG 및 벡터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7376" y="2070642"/>
              <a:ext cx="835112" cy="835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617714" y="2365494"/>
              <a:ext cx="5277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 smtClean="0"/>
                <a:t>Redis</a:t>
              </a:r>
              <a:endParaRPr lang="ko-KR" altLang="en-US" sz="11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174287" y="3513067"/>
            <a:ext cx="1157948" cy="814724"/>
            <a:chOff x="5104527" y="2129517"/>
            <a:chExt cx="1606839" cy="1130561"/>
          </a:xfrm>
        </p:grpSpPr>
        <p:pic>
          <p:nvPicPr>
            <p:cNvPr id="13" name="Picture 30" descr="Spring boot 와 Servle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4527" y="2129517"/>
              <a:ext cx="1606839" cy="856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5237339" y="2998468"/>
              <a:ext cx="9476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Spring Boot</a:t>
              </a:r>
              <a:endParaRPr lang="ko-KR" altLang="en-US" sz="11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213646" y="3970683"/>
            <a:ext cx="1275734" cy="1156342"/>
            <a:chOff x="4791705" y="3958203"/>
            <a:chExt cx="1275734" cy="1156342"/>
          </a:xfrm>
        </p:grpSpPr>
        <p:pic>
          <p:nvPicPr>
            <p:cNvPr id="16" name="Picture 14" descr="새 정부 공공데이터 혁신 위한 밑그림 그려 - 세미나투데이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705" y="3958203"/>
              <a:ext cx="1275734" cy="857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4972115" y="4852935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 smtClean="0"/>
                <a:t>공공데이터</a:t>
              </a:r>
              <a:endParaRPr lang="ko-KR" altLang="en-US" sz="11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732118" y="1929511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AWS EC2</a:t>
            </a:r>
            <a:endParaRPr lang="ko-KR" altLang="en-US" sz="1100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6656558" y="4434310"/>
            <a:ext cx="1093914" cy="10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13637" y="412199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데이터 수집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9622527" y="393124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데이터 </a:t>
            </a:r>
            <a:r>
              <a:rPr lang="ko-KR" altLang="en-US" sz="1100" dirty="0" err="1" smtClean="0"/>
              <a:t>캐싱</a:t>
            </a:r>
            <a:endParaRPr lang="ko-KR" altLang="en-US" sz="1100" dirty="0"/>
          </a:p>
        </p:txBody>
      </p:sp>
      <p:grpSp>
        <p:nvGrpSpPr>
          <p:cNvPr id="1038" name="그룹 1037"/>
          <p:cNvGrpSpPr/>
          <p:nvPr/>
        </p:nvGrpSpPr>
        <p:grpSpPr>
          <a:xfrm>
            <a:off x="4853280" y="2136130"/>
            <a:ext cx="2579036" cy="303232"/>
            <a:chOff x="4254827" y="1780334"/>
            <a:chExt cx="2579036" cy="303232"/>
          </a:xfrm>
        </p:grpSpPr>
        <p:cxnSp>
          <p:nvCxnSpPr>
            <p:cNvPr id="35" name="직선 화살표 연결선 34"/>
            <p:cNvCxnSpPr/>
            <p:nvPr/>
          </p:nvCxnSpPr>
          <p:spPr>
            <a:xfrm flipH="1">
              <a:off x="4254827" y="2075171"/>
              <a:ext cx="2579036" cy="83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642738" y="1780334"/>
              <a:ext cx="18032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SSR </a:t>
              </a:r>
              <a:r>
                <a:rPr lang="ko-KR" altLang="en-US" sz="1100" dirty="0" smtClean="0"/>
                <a:t>컨텐츠 제공</a:t>
              </a:r>
              <a:endParaRPr lang="ko-KR" altLang="en-US" sz="11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861576" y="3279411"/>
            <a:ext cx="2607717" cy="340479"/>
            <a:chOff x="3940378" y="2606300"/>
            <a:chExt cx="2607717" cy="340479"/>
          </a:xfrm>
        </p:grpSpPr>
        <p:cxnSp>
          <p:nvCxnSpPr>
            <p:cNvPr id="38" name="직선 화살표 연결선 37"/>
            <p:cNvCxnSpPr/>
            <p:nvPr/>
          </p:nvCxnSpPr>
          <p:spPr>
            <a:xfrm flipV="1">
              <a:off x="3940378" y="2934365"/>
              <a:ext cx="2607717" cy="124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347400" y="2606300"/>
              <a:ext cx="19280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REST API  </a:t>
              </a:r>
              <a:r>
                <a:rPr lang="ko-KR" altLang="en-US" sz="1100" dirty="0" smtClean="0"/>
                <a:t>접속</a:t>
              </a:r>
              <a:endParaRPr lang="ko-KR" altLang="en-US" sz="1100" dirty="0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124307" y="1140664"/>
            <a:ext cx="3474444" cy="470500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18" descr="File:Google Chrome icon (2011).png - Wikimedia Commo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07" y="1134286"/>
            <a:ext cx="437144" cy="43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042265" y="894600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Web Brower</a:t>
            </a:r>
            <a:endParaRPr lang="ko-KR" altLang="en-US" sz="11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1221072" y="4652283"/>
            <a:ext cx="1347092" cy="1065253"/>
            <a:chOff x="576438" y="4442704"/>
            <a:chExt cx="1347092" cy="1065253"/>
          </a:xfrm>
        </p:grpSpPr>
        <p:sp>
          <p:nvSpPr>
            <p:cNvPr id="44" name="원통 43"/>
            <p:cNvSpPr/>
            <p:nvPr/>
          </p:nvSpPr>
          <p:spPr>
            <a:xfrm>
              <a:off x="576438" y="4442704"/>
              <a:ext cx="1347092" cy="1065253"/>
            </a:xfrm>
            <a:prstGeom prst="can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Picture 2" descr="Redux Logo transparent PNG - StickPNG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100" y="4777085"/>
              <a:ext cx="401335" cy="382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733906" y="5159736"/>
              <a:ext cx="9637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 smtClean="0"/>
                <a:t>Redux</a:t>
              </a:r>
              <a:r>
                <a:rPr lang="en-US" altLang="ko-KR" sz="1100" dirty="0" smtClean="0"/>
                <a:t> Store</a:t>
              </a:r>
              <a:endParaRPr lang="ko-KR" altLang="en-US" sz="1100" dirty="0"/>
            </a:p>
          </p:txBody>
        </p:sp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8869" y="1807769"/>
            <a:ext cx="1726523" cy="494764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0512" y="2910829"/>
            <a:ext cx="1312041" cy="1164674"/>
          </a:xfrm>
          <a:prstGeom prst="rect">
            <a:avLst/>
          </a:prstGeom>
        </p:spPr>
      </p:pic>
      <p:pic>
        <p:nvPicPr>
          <p:cNvPr id="49" name="Picture 8" descr="redux saga&amp;quot; Icon - Download for free – Iconduck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643" y="4579727"/>
            <a:ext cx="922496" cy="56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3348004" y="5184909"/>
            <a:ext cx="9380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Redux</a:t>
            </a:r>
            <a:r>
              <a:rPr lang="en-US" altLang="ko-KR" sz="1100" dirty="0" smtClean="0"/>
              <a:t> Saga</a:t>
            </a:r>
          </a:p>
          <a:p>
            <a:r>
              <a:rPr lang="en-US" altLang="ko-KR" sz="1100" dirty="0" smtClean="0"/>
              <a:t>Middleware</a:t>
            </a:r>
            <a:endParaRPr lang="ko-KR" altLang="en-US" sz="1100" dirty="0"/>
          </a:p>
        </p:txBody>
      </p:sp>
      <p:grpSp>
        <p:nvGrpSpPr>
          <p:cNvPr id="1032" name="그룹 1031"/>
          <p:cNvGrpSpPr/>
          <p:nvPr/>
        </p:nvGrpSpPr>
        <p:grpSpPr>
          <a:xfrm>
            <a:off x="3507342" y="2738349"/>
            <a:ext cx="1086436" cy="1218516"/>
            <a:chOff x="2942793" y="1705375"/>
            <a:chExt cx="1086436" cy="1218516"/>
          </a:xfrm>
        </p:grpSpPr>
        <p:pic>
          <p:nvPicPr>
            <p:cNvPr id="51" name="Picture 10" descr="Promise based HTTP client for the browser and node.js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2793" y="1705375"/>
              <a:ext cx="982040" cy="982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3107182" y="2493004"/>
              <a:ext cx="92204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 smtClean="0"/>
                <a:t>Axios</a:t>
              </a:r>
              <a:r>
                <a:rPr lang="en-US" altLang="ko-KR" sz="1100" dirty="0" smtClean="0"/>
                <a:t> </a:t>
              </a:r>
            </a:p>
            <a:p>
              <a:r>
                <a:rPr lang="en-US" altLang="ko-KR" sz="1100" dirty="0" smtClean="0"/>
                <a:t>AJAX Client</a:t>
              </a:r>
              <a:endParaRPr lang="ko-KR" altLang="en-US" sz="11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134711" y="4167477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상태 구독</a:t>
            </a:r>
            <a:endParaRPr lang="en-US" altLang="ko-KR" sz="1100" dirty="0" smtClean="0"/>
          </a:p>
          <a:p>
            <a:r>
              <a:rPr lang="en-US" altLang="ko-KR" sz="1100" dirty="0" smtClean="0"/>
              <a:t>(select)</a:t>
            </a:r>
            <a:endParaRPr lang="ko-KR" altLang="en-US" sz="1100" dirty="0"/>
          </a:p>
        </p:txBody>
      </p:sp>
      <p:cxnSp>
        <p:nvCxnSpPr>
          <p:cNvPr id="54" name="직선 화살표 연결선 53"/>
          <p:cNvCxnSpPr/>
          <p:nvPr/>
        </p:nvCxnSpPr>
        <p:spPr>
          <a:xfrm flipH="1" flipV="1">
            <a:off x="3954343" y="3897649"/>
            <a:ext cx="18" cy="532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021368" y="4001326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API </a:t>
            </a:r>
          </a:p>
          <a:p>
            <a:r>
              <a:rPr lang="ko-KR" altLang="en-US" sz="1100" dirty="0" smtClean="0"/>
              <a:t>호출</a:t>
            </a:r>
            <a:endParaRPr lang="ko-KR" altLang="en-US" sz="1100" dirty="0"/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2646636" y="5177989"/>
            <a:ext cx="446758" cy="6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58776" y="472706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상태 변경</a:t>
            </a:r>
            <a:endParaRPr lang="en-US" altLang="ko-KR" sz="1100" dirty="0" smtClean="0"/>
          </a:p>
          <a:p>
            <a:r>
              <a:rPr lang="en-US" altLang="ko-KR" sz="1100" dirty="0" smtClean="0"/>
              <a:t>(put)</a:t>
            </a:r>
            <a:endParaRPr lang="ko-KR" altLang="en-US" sz="110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2898390" y="3672158"/>
            <a:ext cx="667704" cy="706614"/>
            <a:chOff x="2240017" y="3636136"/>
            <a:chExt cx="667704" cy="706614"/>
          </a:xfrm>
        </p:grpSpPr>
        <p:cxnSp>
          <p:nvCxnSpPr>
            <p:cNvPr id="59" name="직선 연결선 58"/>
            <p:cNvCxnSpPr/>
            <p:nvPr/>
          </p:nvCxnSpPr>
          <p:spPr>
            <a:xfrm>
              <a:off x="2240017" y="3636136"/>
              <a:ext cx="667704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H="1">
              <a:off x="2905449" y="3650512"/>
              <a:ext cx="1349" cy="692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2744532" y="3264555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상태변경요청</a:t>
            </a:r>
            <a:endParaRPr lang="en-US" altLang="ko-KR" sz="1100" dirty="0" smtClean="0"/>
          </a:p>
          <a:p>
            <a:r>
              <a:rPr lang="en-US" altLang="ko-KR" sz="1100" dirty="0" smtClean="0"/>
              <a:t>(dispatch)</a:t>
            </a:r>
            <a:endParaRPr lang="ko-KR" altLang="en-US" sz="1100" dirty="0"/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1939683" y="4188429"/>
            <a:ext cx="4049" cy="335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139954" y="1629115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API </a:t>
            </a:r>
            <a:r>
              <a:rPr lang="ko-KR" altLang="en-US" sz="1100" dirty="0" smtClean="0"/>
              <a:t>호출</a:t>
            </a:r>
            <a:endParaRPr lang="ko-KR" altLang="en-US" sz="1100" dirty="0"/>
          </a:p>
        </p:txBody>
      </p:sp>
      <p:grpSp>
        <p:nvGrpSpPr>
          <p:cNvPr id="67" name="그룹 66"/>
          <p:cNvGrpSpPr/>
          <p:nvPr/>
        </p:nvGrpSpPr>
        <p:grpSpPr>
          <a:xfrm>
            <a:off x="8136638" y="2062857"/>
            <a:ext cx="1123429" cy="938749"/>
            <a:chOff x="2920426" y="102369"/>
            <a:chExt cx="1123429" cy="938749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46440" y="102369"/>
              <a:ext cx="706116" cy="706116"/>
            </a:xfrm>
            <a:prstGeom prst="rect">
              <a:avLst/>
            </a:prstGeom>
          </p:spPr>
        </p:pic>
        <p:sp>
          <p:nvSpPr>
            <p:cNvPr id="69" name="TextBox 6">
              <a:extLst>
                <a:ext uri="{FF2B5EF4-FFF2-40B4-BE49-F238E27FC236}">
                  <a16:creationId xmlns:a16="http://schemas.microsoft.com/office/drawing/2014/main" id="{41912ED1-24A3-47EC-9EF9-D9659F85D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0426" y="764119"/>
              <a:ext cx="11234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Next Server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0083238" y="2142277"/>
            <a:ext cx="1108935" cy="854869"/>
            <a:chOff x="2747825" y="1218988"/>
            <a:chExt cx="1108935" cy="854869"/>
          </a:xfrm>
        </p:grpSpPr>
        <p:sp>
          <p:nvSpPr>
            <p:cNvPr id="71" name="TextBox 6">
              <a:extLst>
                <a:ext uri="{FF2B5EF4-FFF2-40B4-BE49-F238E27FC236}">
                  <a16:creationId xmlns:a16="http://schemas.microsoft.com/office/drawing/2014/main" id="{41912ED1-24A3-47EC-9EF9-D9659F85D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7825" y="1796858"/>
              <a:ext cx="11089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React App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2" name="Picture 4" descr="파일:React-icon.svg - 위키백과, 우리 모두의 백과사전"/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2724" y="1218988"/>
              <a:ext cx="888420" cy="627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Programming language png Logo (transparent)"/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87" y="4430527"/>
            <a:ext cx="687700" cy="6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직선 화살표 연결선 73"/>
          <p:cNvCxnSpPr/>
          <p:nvPr/>
        </p:nvCxnSpPr>
        <p:spPr>
          <a:xfrm flipH="1" flipV="1">
            <a:off x="8938613" y="5011765"/>
            <a:ext cx="2288" cy="377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358254C-7A54-4C65-9DD4-4631A02A017B}"/>
              </a:ext>
            </a:extLst>
          </p:cNvPr>
          <p:cNvGrpSpPr/>
          <p:nvPr/>
        </p:nvGrpSpPr>
        <p:grpSpPr>
          <a:xfrm>
            <a:off x="7802919" y="5471415"/>
            <a:ext cx="551456" cy="649637"/>
            <a:chOff x="5415186" y="4676052"/>
            <a:chExt cx="1186581" cy="1317713"/>
          </a:xfrm>
        </p:grpSpPr>
        <p:pic>
          <p:nvPicPr>
            <p:cNvPr id="83" name="Graphic 6">
              <a:extLst>
                <a:ext uri="{FF2B5EF4-FFF2-40B4-BE49-F238E27FC236}">
                  <a16:creationId xmlns:a16="http://schemas.microsoft.com/office/drawing/2014/main" id="{7FC9F643-59F2-4BB3-A119-9D512B77FA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579" y="4676052"/>
              <a:ext cx="622487" cy="622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Box 9">
              <a:extLst>
                <a:ext uri="{FF2B5EF4-FFF2-40B4-BE49-F238E27FC236}">
                  <a16:creationId xmlns:a16="http://schemas.microsoft.com/office/drawing/2014/main" id="{C421BCDE-46C3-41DA-8860-A02DD8597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5186" y="5439367"/>
              <a:ext cx="1186581" cy="55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0" name="TextBox 9">
            <a:extLst>
              <a:ext uri="{FF2B5EF4-FFF2-40B4-BE49-F238E27FC236}">
                <a16:creationId xmlns:a16="http://schemas.microsoft.com/office/drawing/2014/main" id="{96CFBB76-6AB2-4745-95F6-ACE70450D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3517" y="5506010"/>
            <a:ext cx="15043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PostgreSQL 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DB</a:t>
            </a:r>
          </a:p>
        </p:txBody>
      </p:sp>
      <p:sp>
        <p:nvSpPr>
          <p:cNvPr id="81" name="Rectangle 13">
            <a:extLst>
              <a:ext uri="{FF2B5EF4-FFF2-40B4-BE49-F238E27FC236}">
                <a16:creationId xmlns:a16="http://schemas.microsoft.com/office/drawing/2014/main" id="{C4557BE9-81C7-46F7-ADB3-BD2A10532403}"/>
              </a:ext>
            </a:extLst>
          </p:cNvPr>
          <p:cNvSpPr/>
          <p:nvPr/>
        </p:nvSpPr>
        <p:spPr>
          <a:xfrm>
            <a:off x="7809940" y="5476497"/>
            <a:ext cx="3413136" cy="33348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2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375" y="5471415"/>
            <a:ext cx="303752" cy="30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Graphic 23">
            <a:extLst>
              <a:ext uri="{FF2B5EF4-FFF2-40B4-BE49-F238E27FC236}">
                <a16:creationId xmlns:a16="http://schemas.microsoft.com/office/drawing/2014/main" id="{E5F6AC04-C349-254C-8012-835D0BB0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439" y="338376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7818498" y="3383022"/>
            <a:ext cx="3381255" cy="173001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9260067" y="2454512"/>
            <a:ext cx="913502" cy="330704"/>
            <a:chOff x="8608291" y="1554973"/>
            <a:chExt cx="913502" cy="330704"/>
          </a:xfrm>
        </p:grpSpPr>
        <p:cxnSp>
          <p:nvCxnSpPr>
            <p:cNvPr id="33" name="직선 화살표 연결선 32"/>
            <p:cNvCxnSpPr/>
            <p:nvPr/>
          </p:nvCxnSpPr>
          <p:spPr>
            <a:xfrm flipH="1">
              <a:off x="8608291" y="1554973"/>
              <a:ext cx="913502" cy="59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8857350" y="1624067"/>
              <a:ext cx="5514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배포</a:t>
              </a:r>
              <a:endParaRPr lang="ko-KR" altLang="en-US" sz="1100" dirty="0"/>
            </a:p>
          </p:txBody>
        </p:sp>
      </p:grpSp>
      <p:pic>
        <p:nvPicPr>
          <p:cNvPr id="106" name="Graphic 19">
            <a:extLst>
              <a:ext uri="{FF2B5EF4-FFF2-40B4-BE49-F238E27FC236}">
                <a16:creationId xmlns:a16="http://schemas.microsoft.com/office/drawing/2014/main" id="{3D31A7E6-E28F-CB4B-987D-DBFDBFD5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728" y="1150291"/>
            <a:ext cx="304629" cy="30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7" name="그룹 106"/>
          <p:cNvGrpSpPr/>
          <p:nvPr/>
        </p:nvGrpSpPr>
        <p:grpSpPr>
          <a:xfrm>
            <a:off x="8029258" y="1190935"/>
            <a:ext cx="963166" cy="665020"/>
            <a:chOff x="7027951" y="1116584"/>
            <a:chExt cx="963166" cy="665020"/>
          </a:xfrm>
        </p:grpSpPr>
        <p:sp>
          <p:nvSpPr>
            <p:cNvPr id="108" name="TextBox 18">
              <a:extLst>
                <a:ext uri="{FF2B5EF4-FFF2-40B4-BE49-F238E27FC236}">
                  <a16:creationId xmlns:a16="http://schemas.microsoft.com/office/drawing/2014/main" id="{C76DC93B-44E8-AA4F-88D7-B9121FE71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7951" y="1519994"/>
              <a:ext cx="9631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en-US" sz="11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istribution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9" name="Graphic 8">
              <a:extLst>
                <a:ext uri="{FF2B5EF4-FFF2-40B4-BE49-F238E27FC236}">
                  <a16:creationId xmlns:a16="http://schemas.microsoft.com/office/drawing/2014/main" id="{AD7CD7AB-D6A0-B247-B953-65D2CB724F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4389" y="111658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0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514" y="1132989"/>
            <a:ext cx="268090" cy="26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0216472" y="1205405"/>
            <a:ext cx="661291" cy="664495"/>
            <a:chOff x="5498914" y="1050109"/>
            <a:chExt cx="661291" cy="664495"/>
          </a:xfrm>
        </p:grpSpPr>
        <p:pic>
          <p:nvPicPr>
            <p:cNvPr id="112" name="Graphic 31">
              <a:extLst>
                <a:ext uri="{FF2B5EF4-FFF2-40B4-BE49-F238E27FC236}">
                  <a16:creationId xmlns:a16="http://schemas.microsoft.com/office/drawing/2014/main" id="{5E4317A3-C947-2E4A-BF3D-D754AD5BF3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3052" y="105010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TextBox 18">
              <a:extLst>
                <a:ext uri="{FF2B5EF4-FFF2-40B4-BE49-F238E27FC236}">
                  <a16:creationId xmlns:a16="http://schemas.microsoft.com/office/drawing/2014/main" id="{C76DC93B-44E8-AA4F-88D7-B9121FE71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8914" y="1452994"/>
              <a:ext cx="66129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Bucket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4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7805912" y="1156210"/>
            <a:ext cx="1441770" cy="692864"/>
          </a:xfrm>
          <a:prstGeom prst="rect">
            <a:avLst/>
          </a:prstGeom>
          <a:noFill/>
          <a:ln w="12700">
            <a:solidFill>
              <a:srgbClr val="834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9754246" y="1121443"/>
            <a:ext cx="1468829" cy="714784"/>
          </a:xfrm>
          <a:prstGeom prst="rect">
            <a:avLst/>
          </a:prstGeom>
          <a:noFill/>
          <a:ln w="12700">
            <a:solidFill>
              <a:srgbClr val="4EA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778634" y="5200897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AWS RDS</a:t>
            </a:r>
            <a:endParaRPr lang="ko-KR" altLang="en-US" sz="1100" dirty="0"/>
          </a:p>
        </p:txBody>
      </p:sp>
      <p:grpSp>
        <p:nvGrpSpPr>
          <p:cNvPr id="1039" name="그룹 1038"/>
          <p:cNvGrpSpPr/>
          <p:nvPr/>
        </p:nvGrpSpPr>
        <p:grpSpPr>
          <a:xfrm>
            <a:off x="4906438" y="1025405"/>
            <a:ext cx="2579036" cy="346802"/>
            <a:chOff x="4269092" y="963764"/>
            <a:chExt cx="2579036" cy="346802"/>
          </a:xfrm>
        </p:grpSpPr>
        <p:cxnSp>
          <p:nvCxnSpPr>
            <p:cNvPr id="121" name="직선 화살표 연결선 120"/>
            <p:cNvCxnSpPr/>
            <p:nvPr/>
          </p:nvCxnSpPr>
          <p:spPr>
            <a:xfrm flipH="1">
              <a:off x="4269092" y="1302171"/>
              <a:ext cx="2579036" cy="83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4652665" y="963764"/>
              <a:ext cx="18032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정적 컨텐츠 제공</a:t>
              </a:r>
              <a:endParaRPr lang="ko-KR" altLang="en-US" sz="1100" dirty="0"/>
            </a:p>
          </p:txBody>
        </p:sp>
      </p:grpSp>
      <p:cxnSp>
        <p:nvCxnSpPr>
          <p:cNvPr id="123" name="직선 화살표 연결선 122"/>
          <p:cNvCxnSpPr/>
          <p:nvPr/>
        </p:nvCxnSpPr>
        <p:spPr>
          <a:xfrm flipH="1">
            <a:off x="9001134" y="1562642"/>
            <a:ext cx="913502" cy="5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9182763" y="1606341"/>
            <a:ext cx="551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배포</a:t>
            </a:r>
            <a:endParaRPr lang="ko-KR" altLang="en-US" sz="1100" dirty="0"/>
          </a:p>
        </p:txBody>
      </p:sp>
      <p:cxnSp>
        <p:nvCxnSpPr>
          <p:cNvPr id="125" name="직선 화살표 연결선 124"/>
          <p:cNvCxnSpPr/>
          <p:nvPr/>
        </p:nvCxnSpPr>
        <p:spPr>
          <a:xfrm>
            <a:off x="8752896" y="5001447"/>
            <a:ext cx="0" cy="421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5" name="그림 102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909427" y="4483109"/>
            <a:ext cx="624373" cy="506392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7738756" y="816284"/>
            <a:ext cx="8963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CloudFront</a:t>
            </a:r>
            <a:endParaRPr lang="ko-KR" altLang="en-US" sz="11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533800" y="79274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S3</a:t>
            </a:r>
            <a:endParaRPr lang="ko-KR" alt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9098589" y="5127025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저장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137" name="TextBox 136"/>
          <p:cNvSpPr txBox="1"/>
          <p:nvPr/>
        </p:nvSpPr>
        <p:spPr>
          <a:xfrm>
            <a:off x="2138655" y="284513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Client</a:t>
            </a:r>
            <a:endParaRPr lang="ko-KR" altLang="en-US" sz="24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8701311" y="306463"/>
            <a:ext cx="1117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Server</a:t>
            </a:r>
            <a:endParaRPr lang="ko-KR" altLang="en-US" sz="24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1435466" y="1574117"/>
            <a:ext cx="13933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Chart Components</a:t>
            </a:r>
            <a:endParaRPr lang="ko-KR" altLang="en-US" sz="1100" dirty="0"/>
          </a:p>
        </p:txBody>
      </p:sp>
      <p:grpSp>
        <p:nvGrpSpPr>
          <p:cNvPr id="144" name="그룹 143"/>
          <p:cNvGrpSpPr/>
          <p:nvPr/>
        </p:nvGrpSpPr>
        <p:grpSpPr>
          <a:xfrm>
            <a:off x="3077514" y="1928844"/>
            <a:ext cx="872573" cy="954328"/>
            <a:chOff x="2035148" y="3636136"/>
            <a:chExt cx="872573" cy="954328"/>
          </a:xfrm>
        </p:grpSpPr>
        <p:cxnSp>
          <p:nvCxnSpPr>
            <p:cNvPr id="145" name="직선 연결선 144"/>
            <p:cNvCxnSpPr/>
            <p:nvPr/>
          </p:nvCxnSpPr>
          <p:spPr>
            <a:xfrm flipV="1">
              <a:off x="2035148" y="3636136"/>
              <a:ext cx="872573" cy="667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/>
            <p:cNvCxnSpPr/>
            <p:nvPr/>
          </p:nvCxnSpPr>
          <p:spPr>
            <a:xfrm>
              <a:off x="2887898" y="3636136"/>
              <a:ext cx="2601" cy="9543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직선 화살표 연결선 146"/>
          <p:cNvCxnSpPr/>
          <p:nvPr/>
        </p:nvCxnSpPr>
        <p:spPr>
          <a:xfrm>
            <a:off x="8658127" y="3098726"/>
            <a:ext cx="0" cy="252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8694313" y="3046761"/>
            <a:ext cx="192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REST API  </a:t>
            </a:r>
            <a:r>
              <a:rPr lang="ko-KR" altLang="en-US" sz="1100" dirty="0" smtClean="0"/>
              <a:t>접속</a:t>
            </a:r>
            <a:endParaRPr lang="ko-KR" altLang="en-US" sz="1100" dirty="0"/>
          </a:p>
        </p:txBody>
      </p:sp>
      <p:grpSp>
        <p:nvGrpSpPr>
          <p:cNvPr id="1049" name="그룹 1048"/>
          <p:cNvGrpSpPr/>
          <p:nvPr/>
        </p:nvGrpSpPr>
        <p:grpSpPr>
          <a:xfrm>
            <a:off x="11023859" y="1483631"/>
            <a:ext cx="534784" cy="2230329"/>
            <a:chOff x="10441969" y="1372795"/>
            <a:chExt cx="534784" cy="2230329"/>
          </a:xfrm>
        </p:grpSpPr>
        <p:cxnSp>
          <p:nvCxnSpPr>
            <p:cNvPr id="159" name="직선 연결선 158"/>
            <p:cNvCxnSpPr/>
            <p:nvPr/>
          </p:nvCxnSpPr>
          <p:spPr>
            <a:xfrm flipH="1">
              <a:off x="10942996" y="1378452"/>
              <a:ext cx="33757" cy="2224672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/>
            <p:cNvCxnSpPr/>
            <p:nvPr/>
          </p:nvCxnSpPr>
          <p:spPr>
            <a:xfrm flipH="1">
              <a:off x="10441969" y="1372795"/>
              <a:ext cx="534783" cy="104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그룹 173"/>
          <p:cNvGrpSpPr/>
          <p:nvPr/>
        </p:nvGrpSpPr>
        <p:grpSpPr>
          <a:xfrm>
            <a:off x="9482919" y="3943247"/>
            <a:ext cx="1139428" cy="343528"/>
            <a:chOff x="2035148" y="3636806"/>
            <a:chExt cx="1139428" cy="343528"/>
          </a:xfrm>
        </p:grpSpPr>
        <p:cxnSp>
          <p:nvCxnSpPr>
            <p:cNvPr id="175" name="직선 연결선 174"/>
            <p:cNvCxnSpPr/>
            <p:nvPr/>
          </p:nvCxnSpPr>
          <p:spPr>
            <a:xfrm>
              <a:off x="2035148" y="3636806"/>
              <a:ext cx="1139428" cy="4084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/>
            <p:cNvCxnSpPr/>
            <p:nvPr/>
          </p:nvCxnSpPr>
          <p:spPr>
            <a:xfrm>
              <a:off x="3174576" y="3645972"/>
              <a:ext cx="0" cy="3343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TextBox 176"/>
          <p:cNvSpPr txBox="1"/>
          <p:nvPr/>
        </p:nvSpPr>
        <p:spPr>
          <a:xfrm>
            <a:off x="1328524" y="2580607"/>
            <a:ext cx="1401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React Components</a:t>
            </a:r>
            <a:endParaRPr lang="ko-KR" altLang="en-US" sz="1100" dirty="0"/>
          </a:p>
        </p:txBody>
      </p:sp>
      <p:cxnSp>
        <p:nvCxnSpPr>
          <p:cNvPr id="152" name="직선 연결선 151"/>
          <p:cNvCxnSpPr/>
          <p:nvPr/>
        </p:nvCxnSpPr>
        <p:spPr>
          <a:xfrm>
            <a:off x="9496012" y="3701958"/>
            <a:ext cx="2049442" cy="1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9676203" y="3447373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파일 업로드</a:t>
            </a:r>
            <a:endParaRPr lang="ko-KR" altLang="en-US" sz="1100" dirty="0"/>
          </a:p>
        </p:txBody>
      </p:sp>
      <p:cxnSp>
        <p:nvCxnSpPr>
          <p:cNvPr id="199" name="직선 화살표 연결선 198"/>
          <p:cNvCxnSpPr/>
          <p:nvPr/>
        </p:nvCxnSpPr>
        <p:spPr>
          <a:xfrm flipH="1" flipV="1">
            <a:off x="8658126" y="1920777"/>
            <a:ext cx="1" cy="207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8738543" y="1898116"/>
            <a:ext cx="1928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컨텐츠 조회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7447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153</Words>
  <Application>Microsoft Office PowerPoint</Application>
  <PresentationFormat>와이드스크린</PresentationFormat>
  <Paragraphs>89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Amazon Ember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301-t</dc:creator>
  <cp:lastModifiedBy>user</cp:lastModifiedBy>
  <cp:revision>273</cp:revision>
  <dcterms:created xsi:type="dcterms:W3CDTF">2021-02-04T00:42:54Z</dcterms:created>
  <dcterms:modified xsi:type="dcterms:W3CDTF">2021-12-02T09:03:55Z</dcterms:modified>
</cp:coreProperties>
</file>