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3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9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1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9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0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2719B-609F-4C9D-808B-B89F276C8338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F690-1174-491E-BCAF-447A5CE40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3">
            <a:extLst>
              <a:ext uri="{FF2B5EF4-FFF2-40B4-BE49-F238E27FC236}">
                <a16:creationId xmlns:a16="http://schemas.microsoft.com/office/drawing/2014/main" id="{E5F6AC04-C349-254C-8012-835D0BB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77" y="91304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472577" y="914401"/>
            <a:ext cx="5516848" cy="302583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85488" y="1938553"/>
            <a:ext cx="1565872" cy="1174098"/>
            <a:chOff x="539067" y="2111433"/>
            <a:chExt cx="1565872" cy="1174098"/>
          </a:xfrm>
        </p:grpSpPr>
        <p:pic>
          <p:nvPicPr>
            <p:cNvPr id="1042" name="Picture 18" descr="File:Google Chrome icon (2011).png - Wikimedia Comm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795" y="2698482"/>
              <a:ext cx="437144" cy="43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User (computing) - Wikiped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67" y="2111433"/>
              <a:ext cx="1174098" cy="1174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9521596" y="1921841"/>
            <a:ext cx="835112" cy="1260020"/>
            <a:chOff x="8066564" y="1958380"/>
            <a:chExt cx="835112" cy="1260020"/>
          </a:xfrm>
        </p:grpSpPr>
        <p:pic>
          <p:nvPicPr>
            <p:cNvPr id="1052" name="Picture 28" descr="Redis 아이콘 - 무료 다운로드, PNG 및 벡터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564" y="1958380"/>
              <a:ext cx="835112" cy="835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8141533" y="2849068"/>
              <a:ext cx="737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Redis</a:t>
              </a: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852751" y="2022570"/>
            <a:ext cx="1606839" cy="1238283"/>
            <a:chOff x="5104527" y="2129517"/>
            <a:chExt cx="1606839" cy="1238283"/>
          </a:xfrm>
        </p:grpSpPr>
        <p:pic>
          <p:nvPicPr>
            <p:cNvPr id="1054" name="Picture 30" descr="Spring boot 와 Servle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4527" y="2129517"/>
              <a:ext cx="1606839" cy="856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237339" y="2998468"/>
              <a:ext cx="143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Spring Boot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61313" y="4936506"/>
            <a:ext cx="1338828" cy="1274116"/>
            <a:chOff x="4760158" y="3958203"/>
            <a:chExt cx="1338828" cy="1274116"/>
          </a:xfrm>
        </p:grpSpPr>
        <p:pic>
          <p:nvPicPr>
            <p:cNvPr id="1038" name="Picture 14" descr="새 정부 공공데이터 혁신 위한 밑그림 그려 - 세미나투데이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705" y="3958203"/>
              <a:ext cx="1275734" cy="8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60158" y="48629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공공데이터</a:t>
              </a:r>
              <a:endParaRPr lang="ko-KR" altLang="en-US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858006" y="5042104"/>
            <a:ext cx="1516625" cy="1053690"/>
            <a:chOff x="7706679" y="4130979"/>
            <a:chExt cx="1516625" cy="1053690"/>
          </a:xfrm>
        </p:grpSpPr>
        <p:grpSp>
          <p:nvGrpSpPr>
            <p:cNvPr id="7" name="그룹 6"/>
            <p:cNvGrpSpPr/>
            <p:nvPr/>
          </p:nvGrpSpPr>
          <p:grpSpPr>
            <a:xfrm>
              <a:off x="7812803" y="4130979"/>
              <a:ext cx="1410501" cy="672972"/>
              <a:chOff x="8667085" y="849429"/>
              <a:chExt cx="1748761" cy="834361"/>
            </a:xfrm>
          </p:grpSpPr>
          <p:pic>
            <p:nvPicPr>
              <p:cNvPr id="1026" name="Picture 2" descr="MySQL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1525" y="849429"/>
                <a:ext cx="754321" cy="7543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Graphic 37">
                <a:extLst>
                  <a:ext uri="{FF2B5EF4-FFF2-40B4-BE49-F238E27FC236}">
                    <a16:creationId xmlns:a16="http://schemas.microsoft.com/office/drawing/2014/main" id="{C18E83CB-0405-7144-863D-EA66DC0E8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7085" y="849429"/>
                <a:ext cx="834361" cy="834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TextBox 31"/>
            <p:cNvSpPr txBox="1"/>
            <p:nvPr/>
          </p:nvSpPr>
          <p:spPr>
            <a:xfrm>
              <a:off x="7706679" y="4815337"/>
              <a:ext cx="1185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AWS RDS</a:t>
              </a:r>
              <a:endParaRPr lang="ko-KR" alt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17595" y="472834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AWS EC2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739813" y="3940232"/>
            <a:ext cx="0" cy="858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20851" y="4223520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시간단위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7459590" y="3491345"/>
            <a:ext cx="1436591" cy="1345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15476" y="4358917"/>
            <a:ext cx="90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929118" y="1905468"/>
            <a:ext cx="2607717" cy="431157"/>
            <a:chOff x="2293868" y="1876894"/>
            <a:chExt cx="2607717" cy="431157"/>
          </a:xfrm>
        </p:grpSpPr>
        <p:cxnSp>
          <p:nvCxnSpPr>
            <p:cNvPr id="60" name="직선 화살표 연결선 59"/>
            <p:cNvCxnSpPr/>
            <p:nvPr/>
          </p:nvCxnSpPr>
          <p:spPr>
            <a:xfrm flipV="1">
              <a:off x="2293868" y="2295637"/>
              <a:ext cx="2607717" cy="12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68520" y="1876894"/>
              <a:ext cx="1837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4. </a:t>
              </a:r>
              <a:r>
                <a:rPr lang="ko-KR" altLang="en-US" dirty="0" smtClean="0"/>
                <a:t>조회 요청</a:t>
              </a:r>
              <a:r>
                <a:rPr lang="en-US" altLang="ko-KR" dirty="0" smtClean="0"/>
                <a:t>(1)</a:t>
              </a:r>
              <a:endParaRPr lang="ko-KR" altLang="en-US" dirty="0"/>
            </a:p>
          </p:txBody>
        </p:sp>
      </p:grpSp>
      <p:cxnSp>
        <p:nvCxnSpPr>
          <p:cNvPr id="50" name="직선 화살표 연결선 49"/>
          <p:cNvCxnSpPr/>
          <p:nvPr/>
        </p:nvCxnSpPr>
        <p:spPr>
          <a:xfrm flipH="1" flipV="1">
            <a:off x="7755172" y="3407877"/>
            <a:ext cx="1538093" cy="1390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24194" y="4337333"/>
            <a:ext cx="90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67254" y="1656913"/>
            <a:ext cx="1449436" cy="383509"/>
            <a:chOff x="6942266" y="1590253"/>
            <a:chExt cx="1449436" cy="383509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7050649" y="1970059"/>
              <a:ext cx="1340585" cy="37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42266" y="1590253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캐시 삭제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946102" y="2604813"/>
            <a:ext cx="2607717" cy="406451"/>
            <a:chOff x="2244838" y="1686028"/>
            <a:chExt cx="2607717" cy="406451"/>
          </a:xfrm>
        </p:grpSpPr>
        <p:cxnSp>
          <p:nvCxnSpPr>
            <p:cNvPr id="61" name="직선 화살표 연결선 60"/>
            <p:cNvCxnSpPr/>
            <p:nvPr/>
          </p:nvCxnSpPr>
          <p:spPr>
            <a:xfrm flipV="1">
              <a:off x="2244838" y="2080065"/>
              <a:ext cx="2607717" cy="124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627298" y="1686028"/>
              <a:ext cx="1837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조회 요청</a:t>
              </a:r>
              <a:r>
                <a:rPr lang="en-US" altLang="ko-KR" dirty="0" smtClean="0"/>
                <a:t>(2)</a:t>
              </a: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702894" y="2758784"/>
            <a:ext cx="1449436" cy="407924"/>
            <a:chOff x="7713266" y="2887581"/>
            <a:chExt cx="1449436" cy="407924"/>
          </a:xfrm>
        </p:grpSpPr>
        <p:sp>
          <p:nvSpPr>
            <p:cNvPr id="51" name="TextBox 50"/>
            <p:cNvSpPr txBox="1"/>
            <p:nvPr/>
          </p:nvSpPr>
          <p:spPr>
            <a:xfrm>
              <a:off x="7713266" y="2887581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8. </a:t>
              </a:r>
              <a:r>
                <a:rPr lang="ko-KR" altLang="en-US" dirty="0" smtClean="0"/>
                <a:t>캐시 조회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 flipV="1">
              <a:off x="7765544" y="3282008"/>
              <a:ext cx="1340585" cy="134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7676010" y="2206267"/>
            <a:ext cx="1449436" cy="384058"/>
            <a:chOff x="7692287" y="2424010"/>
            <a:chExt cx="1449436" cy="384058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7752965" y="2805186"/>
              <a:ext cx="1353164" cy="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692287" y="242401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캐시 생성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57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Si7A-</dc:creator>
  <cp:lastModifiedBy>user</cp:lastModifiedBy>
  <cp:revision>35</cp:revision>
  <dcterms:created xsi:type="dcterms:W3CDTF">2021-06-23T05:33:13Z</dcterms:created>
  <dcterms:modified xsi:type="dcterms:W3CDTF">2021-10-05T04:20:09Z</dcterms:modified>
</cp:coreProperties>
</file>