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121"/>
    <a:srgbClr val="834FE1"/>
    <a:srgbClr val="EC3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0" autoAdjust="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openxmlformats.org/officeDocument/2006/relationships/image" Target="../media/image25.png"/><Relationship Id="rId21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23.png"/><Relationship Id="rId17" Type="http://schemas.openxmlformats.org/officeDocument/2006/relationships/image" Target="../media/image18.png"/><Relationship Id="rId2" Type="http://schemas.openxmlformats.org/officeDocument/2006/relationships/image" Target="../media/image24.png"/><Relationship Id="rId16" Type="http://schemas.openxmlformats.org/officeDocument/2006/relationships/image" Target="../media/image12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jpeg"/><Relationship Id="rId15" Type="http://schemas.openxmlformats.org/officeDocument/2006/relationships/image" Target="../media/image14.png"/><Relationship Id="rId10" Type="http://schemas.openxmlformats.org/officeDocument/2006/relationships/image" Target="../media/image32.png"/><Relationship Id="rId19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461382" y="3128000"/>
            <a:ext cx="1269828" cy="1717480"/>
          </a:xfrm>
          <a:prstGeom prst="rect">
            <a:avLst/>
          </a:prstGeom>
          <a:noFill/>
          <a:ln w="12700">
            <a:solidFill>
              <a:srgbClr val="EC3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493179" y="3278888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61" y="2176321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7172953" y="2174580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383254" y="2090479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519547" y="3854894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574797" y="2758544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6" y="280264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2183428" y="2811316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273168" y="434893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41762" y="2635990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303" y="708893"/>
            <a:ext cx="1034057" cy="6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9818181" y="703584"/>
            <a:ext cx="1373206" cy="99031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6294" y="1416896"/>
            <a:ext cx="1335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</a:t>
            </a:r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9055057" y="13623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8833793" y="95014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713127" y="3772323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87" y="143498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2173474" y="143499"/>
            <a:ext cx="2927583" cy="101194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3196501" y="4543884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375120" y="2940541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184559" y="5785644"/>
            <a:ext cx="2898377" cy="3746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69" y="5841035"/>
            <a:ext cx="299835" cy="29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200" y="5813884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269" y="5866970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860320" y="3430607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515" y="3542059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7134735" y="3209370"/>
            <a:ext cx="2116654" cy="663412"/>
            <a:chOff x="6936773" y="3195291"/>
            <a:chExt cx="2116654" cy="663412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1"/>
              <a:ext cx="2089296" cy="33381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607" y="2302585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902" y="2638929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019054" y="3619342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6625" y="365075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848954" y="445822"/>
            <a:ext cx="1194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HTML/JS/CSS</a:t>
            </a:r>
          </a:p>
        </p:txBody>
      </p:sp>
      <p:grpSp>
        <p:nvGrpSpPr>
          <p:cNvPr id="277" name="그룹 276"/>
          <p:cNvGrpSpPr/>
          <p:nvPr/>
        </p:nvGrpSpPr>
        <p:grpSpPr>
          <a:xfrm>
            <a:off x="2479163" y="5471987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02" y="3704377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7128294" y="3702636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338595" y="3618535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330461" y="4468597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7090076" y="4737425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22959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948" y="3830641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243" y="4166985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343" y="5251291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7114035" y="5249550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324336" y="5165449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316202" y="6015511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7075817" y="6284339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699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89" y="5377555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984" y="5713899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0681939" y="4005739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535625" y="3724506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756239" y="174715"/>
            <a:ext cx="1108935" cy="854869"/>
            <a:chOff x="2747825" y="1218988"/>
            <a:chExt cx="1108935" cy="854869"/>
          </a:xfrm>
        </p:grpSpPr>
        <p:sp>
          <p:nvSpPr>
            <p:cNvPr id="281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825" y="1796858"/>
              <a:ext cx="1108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 App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724" y="1218988"/>
              <a:ext cx="888420" cy="62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7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55" y="1355285"/>
            <a:ext cx="304629" cy="3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358685" y="1395929"/>
            <a:ext cx="963166" cy="665020"/>
            <a:chOff x="7027951" y="1116584"/>
            <a:chExt cx="963166" cy="665020"/>
          </a:xfrm>
        </p:grpSpPr>
        <p:sp>
          <p:nvSpPr>
            <p:cNvPr id="139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951" y="1519994"/>
              <a:ext cx="9631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istribution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0" name="Graphic 8">
              <a:extLst>
                <a:ext uri="{FF2B5EF4-FFF2-40B4-BE49-F238E27FC236}">
                  <a16:creationId xmlns:a16="http://schemas.microsoft.com/office/drawing/2014/main" id="{AD7CD7AB-D6A0-B247-B953-65D2CB724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389" y="1116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1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21" y="1339269"/>
            <a:ext cx="268090" cy="2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234160" y="1409979"/>
            <a:ext cx="661291" cy="664495"/>
            <a:chOff x="5498914" y="1050109"/>
            <a:chExt cx="661291" cy="664495"/>
          </a:xfrm>
        </p:grpSpPr>
        <p:pic>
          <p:nvPicPr>
            <p:cNvPr id="145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052" y="105010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914" y="1452994"/>
              <a:ext cx="66129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2135339" y="1361204"/>
            <a:ext cx="1217040" cy="692864"/>
          </a:xfrm>
          <a:prstGeom prst="rect">
            <a:avLst/>
          </a:prstGeom>
          <a:noFill/>
          <a:ln w="12700">
            <a:solidFill>
              <a:srgbClr val="834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5" name="Graphic 28">
            <a:extLst>
              <a:ext uri="{FF2B5EF4-FFF2-40B4-BE49-F238E27FC236}">
                <a16:creationId xmlns:a16="http://schemas.microsoft.com/office/drawing/2014/main" id="{AC2D3EB8-7EC7-1141-A200-4D979E2D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85" y="3129860"/>
            <a:ext cx="284398" cy="28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3927155" y="1346165"/>
            <a:ext cx="1139963" cy="714784"/>
          </a:xfrm>
          <a:prstGeom prst="rect">
            <a:avLst/>
          </a:prstGeom>
          <a:noFill/>
          <a:ln w="12700">
            <a:solidFill>
              <a:srgbClr val="4EA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087202" y="1385577"/>
            <a:ext cx="1057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IMAGE/FILE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3227347" y="1756807"/>
            <a:ext cx="854813" cy="0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273998" y="1450219"/>
            <a:ext cx="826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DEPLOY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564033" y="93203"/>
            <a:ext cx="1123429" cy="938749"/>
            <a:chOff x="2920426" y="102369"/>
            <a:chExt cx="1123429" cy="93874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146440" y="102369"/>
              <a:ext cx="706116" cy="706116"/>
            </a:xfrm>
            <a:prstGeom prst="rect">
              <a:avLst/>
            </a:prstGeom>
          </p:spPr>
        </p:pic>
        <p:sp>
          <p:nvSpPr>
            <p:cNvPr id="217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426" y="764119"/>
              <a:ext cx="11234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Next Server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202531" y="83866"/>
            <a:ext cx="2927583" cy="1102125"/>
            <a:chOff x="1980950" y="1171907"/>
            <a:chExt cx="2927583" cy="1102125"/>
          </a:xfrm>
        </p:grpSpPr>
        <p:pic>
          <p:nvPicPr>
            <p:cNvPr id="208" name="Graphic 23">
              <a:extLst>
                <a:ext uri="{FF2B5EF4-FFF2-40B4-BE49-F238E27FC236}">
                  <a16:creationId xmlns:a16="http://schemas.microsoft.com/office/drawing/2014/main" id="{62D2730D-18A1-477C-B84B-56208C341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163" y="1262089"/>
              <a:ext cx="311984" cy="32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1980950" y="1262090"/>
              <a:ext cx="2927583" cy="1011942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3" name="그룹 212"/>
            <p:cNvGrpSpPr/>
            <p:nvPr/>
          </p:nvGrpSpPr>
          <p:grpSpPr>
            <a:xfrm>
              <a:off x="3508942" y="1252203"/>
              <a:ext cx="1108935" cy="854869"/>
              <a:chOff x="2747825" y="1218988"/>
              <a:chExt cx="1108935" cy="854869"/>
            </a:xfrm>
          </p:grpSpPr>
          <p:sp>
            <p:nvSpPr>
              <p:cNvPr id="214" name="TextBox 6">
                <a:extLst>
                  <a:ext uri="{FF2B5EF4-FFF2-40B4-BE49-F238E27FC236}">
                    <a16:creationId xmlns:a16="http://schemas.microsoft.com/office/drawing/2014/main" id="{41912ED1-24A3-47EC-9EF9-D9659F85D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7825" y="1796858"/>
                <a:ext cx="110893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React App </a:t>
                </a:r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pic>
            <p:nvPicPr>
              <p:cNvPr id="215" name="Picture 4" descr="파일:React-icon.svg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2724" y="1218988"/>
                <a:ext cx="888420" cy="627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그룹 217"/>
            <p:cNvGrpSpPr/>
            <p:nvPr/>
          </p:nvGrpSpPr>
          <p:grpSpPr>
            <a:xfrm>
              <a:off x="2379415" y="1171907"/>
              <a:ext cx="1123429" cy="938749"/>
              <a:chOff x="2920426" y="102369"/>
              <a:chExt cx="1123429" cy="938749"/>
            </a:xfrm>
          </p:grpSpPr>
          <p:pic>
            <p:nvPicPr>
              <p:cNvPr id="219" name="그림 218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46440" y="102369"/>
                <a:ext cx="706116" cy="706116"/>
              </a:xfrm>
              <a:prstGeom prst="rect">
                <a:avLst/>
              </a:prstGeom>
            </p:spPr>
          </p:pic>
          <p:sp>
            <p:nvSpPr>
              <p:cNvPr id="220" name="TextBox 6">
                <a:extLst>
                  <a:ext uri="{FF2B5EF4-FFF2-40B4-BE49-F238E27FC236}">
                    <a16:creationId xmlns:a16="http://schemas.microsoft.com/office/drawing/2014/main" id="{41912ED1-24A3-47EC-9EF9-D9659F85D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0426" y="764119"/>
                <a:ext cx="112342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Next Server</a:t>
                </a:r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0" name="그룹 119"/>
          <p:cNvGrpSpPr/>
          <p:nvPr/>
        </p:nvGrpSpPr>
        <p:grpSpPr>
          <a:xfrm>
            <a:off x="1012060" y="3263817"/>
            <a:ext cx="987915" cy="988028"/>
            <a:chOff x="1012060" y="3263817"/>
            <a:chExt cx="987915" cy="988028"/>
          </a:xfrm>
        </p:grpSpPr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28" y="4242918"/>
              <a:ext cx="976647" cy="892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060" y="3263817"/>
              <a:ext cx="4686" cy="98802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869995" y="752585"/>
            <a:ext cx="1028727" cy="1760189"/>
            <a:chOff x="672033" y="738506"/>
            <a:chExt cx="1028727" cy="1760189"/>
          </a:xfrm>
        </p:grpSpPr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AC56F38-F16E-4577-94DC-C68AC97DCF3A}"/>
                </a:ext>
              </a:extLst>
            </p:cNvPr>
            <p:cNvCxnSpPr>
              <a:cxnSpLocks/>
            </p:cNvCxnSpPr>
            <p:nvPr/>
          </p:nvCxnSpPr>
          <p:spPr>
            <a:xfrm>
              <a:off x="672033" y="749646"/>
              <a:ext cx="0" cy="174904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033" y="738506"/>
              <a:ext cx="1028727" cy="888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꺾인 연결선 30"/>
          <p:cNvCxnSpPr/>
          <p:nvPr/>
        </p:nvCxnSpPr>
        <p:spPr>
          <a:xfrm>
            <a:off x="5137839" y="4509039"/>
            <a:ext cx="1920086" cy="991231"/>
          </a:xfrm>
          <a:prstGeom prst="bentConnector3">
            <a:avLst>
              <a:gd name="adj1" fmla="val 6178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꺾인 연결선 201"/>
          <p:cNvCxnSpPr>
            <a:endCxn id="179" idx="1"/>
          </p:cNvCxnSpPr>
          <p:nvPr/>
        </p:nvCxnSpPr>
        <p:spPr>
          <a:xfrm flipV="1">
            <a:off x="5202531" y="2559102"/>
            <a:ext cx="1970422" cy="1152777"/>
          </a:xfrm>
          <a:prstGeom prst="bentConnector3">
            <a:avLst>
              <a:gd name="adj1" fmla="val 547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351141" y="2302585"/>
            <a:ext cx="77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UPLOAD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1167868" y="1750347"/>
            <a:ext cx="806406" cy="729152"/>
            <a:chOff x="969906" y="1736268"/>
            <a:chExt cx="806406" cy="729152"/>
          </a:xfrm>
        </p:grpSpPr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1AC56F38-F16E-4577-94DC-C68AC97DCF3A}"/>
                </a:ext>
              </a:extLst>
            </p:cNvPr>
            <p:cNvCxnSpPr>
              <a:cxnSpLocks/>
            </p:cNvCxnSpPr>
            <p:nvPr/>
          </p:nvCxnSpPr>
          <p:spPr>
            <a:xfrm>
              <a:off x="969906" y="1736268"/>
              <a:ext cx="1" cy="729152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6275" y="1748077"/>
              <a:ext cx="800037" cy="5463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5" name="꺾인 연결선 224"/>
          <p:cNvCxnSpPr/>
          <p:nvPr/>
        </p:nvCxnSpPr>
        <p:spPr>
          <a:xfrm>
            <a:off x="9390257" y="2529504"/>
            <a:ext cx="962484" cy="856039"/>
          </a:xfrm>
          <a:prstGeom prst="bentConnector3">
            <a:avLst>
              <a:gd name="adj1" fmla="val 44124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9350818" y="3973622"/>
            <a:ext cx="1001923" cy="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꺾인 연결선 231"/>
          <p:cNvCxnSpPr/>
          <p:nvPr/>
        </p:nvCxnSpPr>
        <p:spPr>
          <a:xfrm flipV="1">
            <a:off x="9171763" y="4482279"/>
            <a:ext cx="1180978" cy="1166245"/>
          </a:xfrm>
          <a:prstGeom prst="bentConnector3">
            <a:avLst>
              <a:gd name="adj1" fmla="val 54789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1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02" y="1357026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5431994" y="1355285"/>
            <a:ext cx="1246431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5565818" y="1247100"/>
            <a:ext cx="1039320" cy="825348"/>
            <a:chOff x="6729666" y="1481533"/>
            <a:chExt cx="1379106" cy="1107796"/>
          </a:xfrm>
        </p:grpSpPr>
        <p:pic>
          <p:nvPicPr>
            <p:cNvPr id="244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4"/>
              <a:ext cx="1379106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File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Serivce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4945312" y="1747284"/>
            <a:ext cx="558425" cy="454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5011345" y="1469549"/>
            <a:ext cx="48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PUT</a:t>
            </a:r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5219408" y="4067049"/>
            <a:ext cx="176662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1364712" y="2090175"/>
            <a:ext cx="4627147" cy="511238"/>
            <a:chOff x="1364712" y="2090175"/>
            <a:chExt cx="4627147" cy="511238"/>
          </a:xfrm>
        </p:grpSpPr>
        <p:cxnSp>
          <p:nvCxnSpPr>
            <p:cNvPr id="255" name="직선 화살표 연결선 254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4712" y="2580094"/>
              <a:ext cx="4622535" cy="2131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1AC56F38-F16E-4577-94DC-C68AC97DC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2635" y="2090175"/>
              <a:ext cx="9224" cy="51029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8525607" y="1281683"/>
            <a:ext cx="1147097" cy="832368"/>
            <a:chOff x="8525607" y="1281683"/>
            <a:chExt cx="1147097" cy="832368"/>
          </a:xfrm>
        </p:grpSpPr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1AC56F38-F16E-4577-94DC-C68AC97DC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3230" y="1305201"/>
              <a:ext cx="2264" cy="80885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직선 화살표 연결선 277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607" y="1281683"/>
              <a:ext cx="114709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49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439" y="218423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7809940" y="2184239"/>
            <a:ext cx="3404940" cy="86116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234129" y="4284813"/>
            <a:ext cx="807151" cy="683799"/>
            <a:chOff x="7927376" y="2070642"/>
            <a:chExt cx="1218048" cy="835113"/>
          </a:xfrm>
        </p:grpSpPr>
        <p:pic>
          <p:nvPicPr>
            <p:cNvPr id="10" name="Picture 28" descr="Redis 아이콘 - 무료 다운로드, PNG 및 벡터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376" y="2070642"/>
              <a:ext cx="835112" cy="835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617714" y="2365494"/>
              <a:ext cx="5277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Redis</a:t>
              </a:r>
              <a:endParaRPr lang="ko-KR" altLang="en-US" sz="11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174287" y="3513067"/>
            <a:ext cx="1157948" cy="814724"/>
            <a:chOff x="5104527" y="2129517"/>
            <a:chExt cx="1606839" cy="1130561"/>
          </a:xfrm>
        </p:grpSpPr>
        <p:pic>
          <p:nvPicPr>
            <p:cNvPr id="13" name="Picture 30" descr="Spring boot 와 Servle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4527" y="2129517"/>
              <a:ext cx="1606839" cy="856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237339" y="2998468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Spring Boot</a:t>
              </a:r>
              <a:endParaRPr lang="ko-KR" altLang="en-US" sz="11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13646" y="3970683"/>
            <a:ext cx="1275734" cy="1156342"/>
            <a:chOff x="4791705" y="3958203"/>
            <a:chExt cx="1275734" cy="1156342"/>
          </a:xfrm>
        </p:grpSpPr>
        <p:pic>
          <p:nvPicPr>
            <p:cNvPr id="16" name="Picture 14" descr="새 정부 공공데이터 혁신 위한 밑그림 그려 - 세미나투데이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705" y="3958203"/>
              <a:ext cx="1275734" cy="857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972115" y="485293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공공데이터</a:t>
              </a:r>
              <a:endParaRPr lang="ko-KR" altLang="en-US" sz="11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732118" y="1929511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AWS EC2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656558" y="4434310"/>
            <a:ext cx="1093914" cy="10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13637" y="412199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데이터 수집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9622527" y="393124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데이터 </a:t>
            </a:r>
            <a:r>
              <a:rPr lang="ko-KR" altLang="en-US" sz="1100" dirty="0" err="1" smtClean="0"/>
              <a:t>캐싱</a:t>
            </a:r>
            <a:endParaRPr lang="ko-KR" altLang="en-US" sz="1100" dirty="0"/>
          </a:p>
        </p:txBody>
      </p:sp>
      <p:grpSp>
        <p:nvGrpSpPr>
          <p:cNvPr id="1038" name="그룹 1037"/>
          <p:cNvGrpSpPr/>
          <p:nvPr/>
        </p:nvGrpSpPr>
        <p:grpSpPr>
          <a:xfrm>
            <a:off x="4853280" y="2136130"/>
            <a:ext cx="2579036" cy="303232"/>
            <a:chOff x="4254827" y="1780334"/>
            <a:chExt cx="2579036" cy="303232"/>
          </a:xfrm>
        </p:grpSpPr>
        <p:cxnSp>
          <p:nvCxnSpPr>
            <p:cNvPr id="35" name="직선 화살표 연결선 34"/>
            <p:cNvCxnSpPr/>
            <p:nvPr/>
          </p:nvCxnSpPr>
          <p:spPr>
            <a:xfrm flipH="1">
              <a:off x="4254827" y="2075171"/>
              <a:ext cx="2579036" cy="8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42738" y="1780334"/>
              <a:ext cx="1803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SSR </a:t>
              </a:r>
              <a:r>
                <a:rPr lang="ko-KR" altLang="en-US" sz="1100" dirty="0" smtClean="0"/>
                <a:t>컨텐츠 제공</a:t>
              </a:r>
              <a:endParaRPr lang="ko-KR" altLang="en-US" sz="11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861576" y="3279411"/>
            <a:ext cx="2607717" cy="340479"/>
            <a:chOff x="3940378" y="2606300"/>
            <a:chExt cx="2607717" cy="340479"/>
          </a:xfrm>
        </p:grpSpPr>
        <p:cxnSp>
          <p:nvCxnSpPr>
            <p:cNvPr id="38" name="직선 화살표 연결선 37"/>
            <p:cNvCxnSpPr/>
            <p:nvPr/>
          </p:nvCxnSpPr>
          <p:spPr>
            <a:xfrm flipV="1">
              <a:off x="3940378" y="2934365"/>
              <a:ext cx="2607717" cy="124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47400" y="2606300"/>
              <a:ext cx="1928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REST API  </a:t>
              </a:r>
              <a:r>
                <a:rPr lang="ko-KR" altLang="en-US" sz="1100" dirty="0" smtClean="0"/>
                <a:t>접속</a:t>
              </a:r>
              <a:endParaRPr lang="ko-KR" altLang="en-US" sz="1100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124307" y="1140664"/>
            <a:ext cx="3474444" cy="47050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18" descr="File:Google Chrome icon (2011).pn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07" y="1134286"/>
            <a:ext cx="437144" cy="4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042265" y="894600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Web Brower</a:t>
            </a:r>
            <a:endParaRPr lang="ko-KR" altLang="en-US" sz="11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221072" y="4652283"/>
            <a:ext cx="1347092" cy="1065253"/>
            <a:chOff x="576438" y="4442704"/>
            <a:chExt cx="1347092" cy="1065253"/>
          </a:xfrm>
        </p:grpSpPr>
        <p:sp>
          <p:nvSpPr>
            <p:cNvPr id="44" name="원통 43"/>
            <p:cNvSpPr/>
            <p:nvPr/>
          </p:nvSpPr>
          <p:spPr>
            <a:xfrm>
              <a:off x="576438" y="4442704"/>
              <a:ext cx="1347092" cy="1065253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2" descr="Redux Logo transparent PNG - StickPNG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100" y="4777085"/>
              <a:ext cx="401335" cy="38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733906" y="5159736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Redux</a:t>
              </a:r>
              <a:r>
                <a:rPr lang="en-US" altLang="ko-KR" sz="1100" dirty="0" smtClean="0"/>
                <a:t> Store</a:t>
              </a:r>
              <a:endParaRPr lang="ko-KR" altLang="en-US" sz="1100" dirty="0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869" y="1807769"/>
            <a:ext cx="1726523" cy="49476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0512" y="2910829"/>
            <a:ext cx="1312041" cy="1164674"/>
          </a:xfrm>
          <a:prstGeom prst="rect">
            <a:avLst/>
          </a:prstGeom>
        </p:spPr>
      </p:pic>
      <p:pic>
        <p:nvPicPr>
          <p:cNvPr id="49" name="Picture 8" descr="redux saga&amp;quot; Icon - Download for free – Iconduc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43" y="4579727"/>
            <a:ext cx="922496" cy="56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348004" y="5184909"/>
            <a:ext cx="938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Redux</a:t>
            </a:r>
            <a:r>
              <a:rPr lang="en-US" altLang="ko-KR" sz="1100" dirty="0" smtClean="0"/>
              <a:t> Saga</a:t>
            </a:r>
          </a:p>
          <a:p>
            <a:r>
              <a:rPr lang="en-US" altLang="ko-KR" sz="1100" dirty="0" smtClean="0"/>
              <a:t>Middleware</a:t>
            </a:r>
            <a:endParaRPr lang="ko-KR" altLang="en-US" sz="1100" dirty="0"/>
          </a:p>
        </p:txBody>
      </p:sp>
      <p:grpSp>
        <p:nvGrpSpPr>
          <p:cNvPr id="1032" name="그룹 1031"/>
          <p:cNvGrpSpPr/>
          <p:nvPr/>
        </p:nvGrpSpPr>
        <p:grpSpPr>
          <a:xfrm>
            <a:off x="3507342" y="2738349"/>
            <a:ext cx="1086436" cy="1218516"/>
            <a:chOff x="2942793" y="1705375"/>
            <a:chExt cx="1086436" cy="1218516"/>
          </a:xfrm>
        </p:grpSpPr>
        <p:pic>
          <p:nvPicPr>
            <p:cNvPr id="51" name="Picture 10" descr="Promise based HTTP client for the browser and node.j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793" y="1705375"/>
              <a:ext cx="982040" cy="98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3107182" y="2493004"/>
              <a:ext cx="9220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Axios</a:t>
              </a:r>
              <a:r>
                <a:rPr lang="en-US" altLang="ko-KR" sz="1100" dirty="0" smtClean="0"/>
                <a:t> </a:t>
              </a:r>
            </a:p>
            <a:p>
              <a:r>
                <a:rPr lang="en-US" altLang="ko-KR" sz="1100" dirty="0" smtClean="0"/>
                <a:t>AJAX Client</a:t>
              </a:r>
              <a:endParaRPr lang="ko-KR" altLang="en-US" sz="11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134711" y="4167477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 구독</a:t>
            </a:r>
            <a:endParaRPr lang="en-US" altLang="ko-KR" sz="1100" dirty="0" smtClean="0"/>
          </a:p>
          <a:p>
            <a:r>
              <a:rPr lang="en-US" altLang="ko-KR" sz="1100" dirty="0" smtClean="0"/>
              <a:t>(select)</a:t>
            </a:r>
            <a:endParaRPr lang="ko-KR" altLang="en-US" sz="1100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 flipV="1">
            <a:off x="3954343" y="3897649"/>
            <a:ext cx="18" cy="532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21368" y="400132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API </a:t>
            </a:r>
          </a:p>
          <a:p>
            <a:r>
              <a:rPr lang="ko-KR" altLang="en-US" sz="1100" dirty="0" smtClean="0"/>
              <a:t>호출</a:t>
            </a:r>
            <a:endParaRPr lang="ko-KR" altLang="en-US" sz="1100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2646636" y="5177989"/>
            <a:ext cx="446758" cy="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58776" y="472706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 변경</a:t>
            </a:r>
            <a:endParaRPr lang="en-US" altLang="ko-KR" sz="1100" dirty="0" smtClean="0"/>
          </a:p>
          <a:p>
            <a:r>
              <a:rPr lang="en-US" altLang="ko-KR" sz="1100" dirty="0" smtClean="0"/>
              <a:t>(put)</a:t>
            </a:r>
            <a:endParaRPr lang="ko-KR" altLang="en-US" sz="11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2898390" y="3672158"/>
            <a:ext cx="667704" cy="706614"/>
            <a:chOff x="2240017" y="3636136"/>
            <a:chExt cx="667704" cy="706614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240017" y="3636136"/>
              <a:ext cx="66770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H="1">
              <a:off x="2905449" y="3650512"/>
              <a:ext cx="1349" cy="692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2744532" y="326455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상태변경요청</a:t>
            </a:r>
            <a:endParaRPr lang="en-US" altLang="ko-KR" sz="1100" dirty="0" smtClean="0"/>
          </a:p>
          <a:p>
            <a:r>
              <a:rPr lang="en-US" altLang="ko-KR" sz="1100" dirty="0" smtClean="0"/>
              <a:t>(dispatch)</a:t>
            </a:r>
            <a:endParaRPr lang="ko-KR" altLang="en-US" sz="1100" dirty="0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1939683" y="4188429"/>
            <a:ext cx="4049" cy="335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9954" y="1629115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API </a:t>
            </a:r>
            <a:r>
              <a:rPr lang="ko-KR" altLang="en-US" sz="1100" dirty="0" smtClean="0"/>
              <a:t>호출</a:t>
            </a:r>
            <a:endParaRPr lang="ko-KR" altLang="en-US" sz="11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8136638" y="2062857"/>
            <a:ext cx="1123429" cy="938749"/>
            <a:chOff x="2920426" y="102369"/>
            <a:chExt cx="1123429" cy="938749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46440" y="102369"/>
              <a:ext cx="706116" cy="706116"/>
            </a:xfrm>
            <a:prstGeom prst="rect">
              <a:avLst/>
            </a:prstGeom>
          </p:spPr>
        </p:pic>
        <p:sp>
          <p:nvSpPr>
            <p:cNvPr id="69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426" y="764119"/>
              <a:ext cx="11234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Next Server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0083238" y="2142277"/>
            <a:ext cx="1108935" cy="854869"/>
            <a:chOff x="2747825" y="1218988"/>
            <a:chExt cx="1108935" cy="854869"/>
          </a:xfrm>
        </p:grpSpPr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825" y="1796858"/>
              <a:ext cx="1108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 App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724" y="1218988"/>
              <a:ext cx="888420" cy="62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Programming language png Logo (transparent)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87" y="4430527"/>
            <a:ext cx="687700" cy="6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직선 화살표 연결선 73"/>
          <p:cNvCxnSpPr/>
          <p:nvPr/>
        </p:nvCxnSpPr>
        <p:spPr>
          <a:xfrm flipH="1" flipV="1">
            <a:off x="8938613" y="5011765"/>
            <a:ext cx="2288" cy="377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7802919" y="5471415"/>
            <a:ext cx="551456" cy="649637"/>
            <a:chOff x="5415186" y="4676052"/>
            <a:chExt cx="1186581" cy="1317713"/>
          </a:xfrm>
        </p:grpSpPr>
        <p:pic>
          <p:nvPicPr>
            <p:cNvPr id="83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9" y="4676052"/>
              <a:ext cx="622487" cy="62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7"/>
              <a:ext cx="1186581" cy="5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3517" y="5506010"/>
            <a:ext cx="15043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PostgreSQL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7809940" y="5476497"/>
            <a:ext cx="3413136" cy="33348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375" y="5471415"/>
            <a:ext cx="303752" cy="30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439" y="33837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7818498" y="3383022"/>
            <a:ext cx="3381255" cy="173001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9260067" y="2454512"/>
            <a:ext cx="913502" cy="330704"/>
            <a:chOff x="8608291" y="1554973"/>
            <a:chExt cx="913502" cy="330704"/>
          </a:xfrm>
        </p:grpSpPr>
        <p:cxnSp>
          <p:nvCxnSpPr>
            <p:cNvPr id="33" name="직선 화살표 연결선 32"/>
            <p:cNvCxnSpPr/>
            <p:nvPr/>
          </p:nvCxnSpPr>
          <p:spPr>
            <a:xfrm flipH="1">
              <a:off x="8608291" y="1554973"/>
              <a:ext cx="913502" cy="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857350" y="1624067"/>
              <a:ext cx="5514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배포</a:t>
              </a:r>
              <a:endParaRPr lang="ko-KR" altLang="en-US" sz="1100" dirty="0"/>
            </a:p>
          </p:txBody>
        </p:sp>
      </p:grpSp>
      <p:pic>
        <p:nvPicPr>
          <p:cNvPr id="106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728" y="1150291"/>
            <a:ext cx="304629" cy="3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" name="그룹 106"/>
          <p:cNvGrpSpPr/>
          <p:nvPr/>
        </p:nvGrpSpPr>
        <p:grpSpPr>
          <a:xfrm>
            <a:off x="8029258" y="1190935"/>
            <a:ext cx="963166" cy="665020"/>
            <a:chOff x="7027951" y="1116584"/>
            <a:chExt cx="963166" cy="665020"/>
          </a:xfrm>
        </p:grpSpPr>
        <p:sp>
          <p:nvSpPr>
            <p:cNvPr id="108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951" y="1519994"/>
              <a:ext cx="9631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istribution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9" name="Graphic 8">
              <a:extLst>
                <a:ext uri="{FF2B5EF4-FFF2-40B4-BE49-F238E27FC236}">
                  <a16:creationId xmlns:a16="http://schemas.microsoft.com/office/drawing/2014/main" id="{AD7CD7AB-D6A0-B247-B953-65D2CB724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389" y="1116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514" y="1132989"/>
            <a:ext cx="268090" cy="2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0216472" y="1205405"/>
            <a:ext cx="661291" cy="664495"/>
            <a:chOff x="5498914" y="1050109"/>
            <a:chExt cx="661291" cy="664495"/>
          </a:xfrm>
        </p:grpSpPr>
        <p:pic>
          <p:nvPicPr>
            <p:cNvPr id="112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052" y="105010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914" y="1452994"/>
              <a:ext cx="66129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7805912" y="1156210"/>
            <a:ext cx="1441770" cy="692864"/>
          </a:xfrm>
          <a:prstGeom prst="rect">
            <a:avLst/>
          </a:prstGeom>
          <a:noFill/>
          <a:ln w="12700">
            <a:solidFill>
              <a:srgbClr val="834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9754246" y="1121443"/>
            <a:ext cx="1468829" cy="714784"/>
          </a:xfrm>
          <a:prstGeom prst="rect">
            <a:avLst/>
          </a:prstGeom>
          <a:noFill/>
          <a:ln w="12700">
            <a:solidFill>
              <a:srgbClr val="4EA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778634" y="5200897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AWS RDS</a:t>
            </a:r>
            <a:endParaRPr lang="ko-KR" altLang="en-US" sz="1100" dirty="0"/>
          </a:p>
        </p:txBody>
      </p:sp>
      <p:grpSp>
        <p:nvGrpSpPr>
          <p:cNvPr id="1039" name="그룹 1038"/>
          <p:cNvGrpSpPr/>
          <p:nvPr/>
        </p:nvGrpSpPr>
        <p:grpSpPr>
          <a:xfrm>
            <a:off x="4906438" y="1025405"/>
            <a:ext cx="2579036" cy="346802"/>
            <a:chOff x="4269092" y="963764"/>
            <a:chExt cx="2579036" cy="346802"/>
          </a:xfrm>
        </p:grpSpPr>
        <p:cxnSp>
          <p:nvCxnSpPr>
            <p:cNvPr id="121" name="직선 화살표 연결선 120"/>
            <p:cNvCxnSpPr/>
            <p:nvPr/>
          </p:nvCxnSpPr>
          <p:spPr>
            <a:xfrm flipH="1">
              <a:off x="4269092" y="1302171"/>
              <a:ext cx="2579036" cy="8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652665" y="963764"/>
              <a:ext cx="1803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정적 컨텐츠 제공</a:t>
              </a:r>
              <a:endParaRPr lang="ko-KR" altLang="en-US" sz="1100" dirty="0"/>
            </a:p>
          </p:txBody>
        </p:sp>
      </p:grpSp>
      <p:cxnSp>
        <p:nvCxnSpPr>
          <p:cNvPr id="123" name="직선 화살표 연결선 122"/>
          <p:cNvCxnSpPr/>
          <p:nvPr/>
        </p:nvCxnSpPr>
        <p:spPr>
          <a:xfrm flipH="1">
            <a:off x="9001134" y="1562642"/>
            <a:ext cx="913502" cy="5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182763" y="1606341"/>
            <a:ext cx="55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배포</a:t>
            </a:r>
            <a:endParaRPr lang="ko-KR" altLang="en-US" sz="1100" dirty="0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8752896" y="5001447"/>
            <a:ext cx="0" cy="421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5" name="그림 10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909427" y="4483109"/>
            <a:ext cx="624373" cy="506392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7738756" y="816284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CloudFront</a:t>
            </a:r>
            <a:endParaRPr lang="ko-KR" alt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33800" y="792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S3</a:t>
            </a:r>
            <a:endParaRPr lang="ko-KR" alt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098589" y="5127025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저장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138655" y="284513"/>
            <a:ext cx="1617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Front End</a:t>
            </a:r>
            <a:endParaRPr lang="ko-KR" altLang="en-US" sz="2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8701311" y="3064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Back End</a:t>
            </a:r>
            <a:endParaRPr lang="ko-KR" altLang="en-US" sz="2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435466" y="1574117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Chart Components</a:t>
            </a:r>
            <a:endParaRPr lang="ko-KR" altLang="en-US" sz="1100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3077514" y="1928844"/>
            <a:ext cx="872573" cy="954328"/>
            <a:chOff x="2035148" y="3636136"/>
            <a:chExt cx="872573" cy="954328"/>
          </a:xfrm>
        </p:grpSpPr>
        <p:cxnSp>
          <p:nvCxnSpPr>
            <p:cNvPr id="145" name="직선 연결선 144"/>
            <p:cNvCxnSpPr/>
            <p:nvPr/>
          </p:nvCxnSpPr>
          <p:spPr>
            <a:xfrm flipV="1">
              <a:off x="2035148" y="3636136"/>
              <a:ext cx="872573" cy="667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>
              <a:off x="2887898" y="3636136"/>
              <a:ext cx="2601" cy="9543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직선 화살표 연결선 146"/>
          <p:cNvCxnSpPr/>
          <p:nvPr/>
        </p:nvCxnSpPr>
        <p:spPr>
          <a:xfrm>
            <a:off x="8658127" y="3098726"/>
            <a:ext cx="0" cy="2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694313" y="3046761"/>
            <a:ext cx="192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REST API  </a:t>
            </a:r>
            <a:r>
              <a:rPr lang="ko-KR" altLang="en-US" sz="1100" dirty="0" smtClean="0"/>
              <a:t>접속</a:t>
            </a:r>
            <a:endParaRPr lang="ko-KR" altLang="en-US" sz="1100" dirty="0"/>
          </a:p>
        </p:txBody>
      </p:sp>
      <p:grpSp>
        <p:nvGrpSpPr>
          <p:cNvPr id="1049" name="그룹 1048"/>
          <p:cNvGrpSpPr/>
          <p:nvPr/>
        </p:nvGrpSpPr>
        <p:grpSpPr>
          <a:xfrm>
            <a:off x="11023859" y="1483631"/>
            <a:ext cx="534784" cy="2230329"/>
            <a:chOff x="10441969" y="1372795"/>
            <a:chExt cx="534784" cy="2230329"/>
          </a:xfrm>
        </p:grpSpPr>
        <p:cxnSp>
          <p:nvCxnSpPr>
            <p:cNvPr id="159" name="직선 연결선 158"/>
            <p:cNvCxnSpPr/>
            <p:nvPr/>
          </p:nvCxnSpPr>
          <p:spPr>
            <a:xfrm flipH="1">
              <a:off x="10942996" y="1378452"/>
              <a:ext cx="33757" cy="2224672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 flipH="1">
              <a:off x="10441969" y="1372795"/>
              <a:ext cx="534783" cy="104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/>
          <p:cNvGrpSpPr/>
          <p:nvPr/>
        </p:nvGrpSpPr>
        <p:grpSpPr>
          <a:xfrm>
            <a:off x="9482919" y="3943247"/>
            <a:ext cx="1139428" cy="343528"/>
            <a:chOff x="2035148" y="3636806"/>
            <a:chExt cx="1139428" cy="343528"/>
          </a:xfrm>
        </p:grpSpPr>
        <p:cxnSp>
          <p:nvCxnSpPr>
            <p:cNvPr id="175" name="직선 연결선 174"/>
            <p:cNvCxnSpPr/>
            <p:nvPr/>
          </p:nvCxnSpPr>
          <p:spPr>
            <a:xfrm>
              <a:off x="2035148" y="3636806"/>
              <a:ext cx="1139428" cy="408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/>
            <p:nvPr/>
          </p:nvCxnSpPr>
          <p:spPr>
            <a:xfrm>
              <a:off x="3174576" y="3645972"/>
              <a:ext cx="0" cy="3343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1328524" y="2580607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React Components</a:t>
            </a:r>
            <a:endParaRPr lang="ko-KR" altLang="en-US" sz="1100" dirty="0"/>
          </a:p>
        </p:txBody>
      </p:sp>
      <p:cxnSp>
        <p:nvCxnSpPr>
          <p:cNvPr id="152" name="직선 연결선 151"/>
          <p:cNvCxnSpPr/>
          <p:nvPr/>
        </p:nvCxnSpPr>
        <p:spPr>
          <a:xfrm>
            <a:off x="9496012" y="3701958"/>
            <a:ext cx="2049442" cy="1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9676203" y="344737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파일 업로드</a:t>
            </a:r>
            <a:endParaRPr lang="ko-KR" altLang="en-US" sz="1100" dirty="0"/>
          </a:p>
        </p:txBody>
      </p:sp>
      <p:cxnSp>
        <p:nvCxnSpPr>
          <p:cNvPr id="199" name="직선 화살표 연결선 198"/>
          <p:cNvCxnSpPr/>
          <p:nvPr/>
        </p:nvCxnSpPr>
        <p:spPr>
          <a:xfrm flipH="1" flipV="1">
            <a:off x="8658126" y="1920777"/>
            <a:ext cx="1" cy="207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8738543" y="1898116"/>
            <a:ext cx="192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컨텐츠 조회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7447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155</Words>
  <Application>Microsoft Office PowerPoint</Application>
  <PresentationFormat>와이드스크린</PresentationFormat>
  <Paragraphs>89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Amazon Ember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272</cp:revision>
  <dcterms:created xsi:type="dcterms:W3CDTF">2021-02-04T00:42:54Z</dcterms:created>
  <dcterms:modified xsi:type="dcterms:W3CDTF">2021-11-22T08:22:52Z</dcterms:modified>
</cp:coreProperties>
</file>