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EC72-80C7-4057-A028-5BECAFD3AD00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E21B-0268-42CC-8FE7-EDAB244D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8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56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7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9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1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9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E21B-0268-42CC-8FE7-EDAB244D3E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5.7 </a:t>
            </a:r>
            <a:r>
              <a:rPr lang="ko-KR" altLang="en-US" dirty="0" err="1" smtClean="0"/>
              <a:t>축약형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flex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flex: [grow] [shrink] [basis]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flex: 1 1 auto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8.html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204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5.8 align-items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align-items: </a:t>
            </a:r>
            <a:r>
              <a:rPr lang="ko-KR" altLang="en-US" dirty="0" err="1" smtClean="0"/>
              <a:t>교차축에</a:t>
            </a:r>
            <a:r>
              <a:rPr lang="ko-KR" altLang="en-US" dirty="0" smtClean="0"/>
              <a:t> 따라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항목을 정렬하는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stretch, flex-start, flex-end, center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/>
              <a:t>9</a:t>
            </a:r>
            <a:r>
              <a:rPr lang="en-US" altLang="ko-KR" dirty="0" err="1" smtClean="0"/>
              <a:t>.html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955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5.9 justify-content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justify-content: </a:t>
            </a:r>
            <a:r>
              <a:rPr lang="ko-KR" altLang="en-US" dirty="0" smtClean="0"/>
              <a:t>주축에 따라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항목을 정렬하는 방식</a:t>
            </a:r>
            <a:endParaRPr lang="en-US" altLang="ko-KR" dirty="0" smtClean="0"/>
          </a:p>
          <a:p>
            <a:pPr lvl="1"/>
            <a:r>
              <a:rPr lang="en-US" altLang="ko-KR" dirty="0"/>
              <a:t>stretch, flex-start, flex-end, </a:t>
            </a:r>
            <a:r>
              <a:rPr lang="en-US" altLang="ko-KR" dirty="0" smtClean="0"/>
              <a:t>center, space-around, space-between, space-evenly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marL="5715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18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MEDIA QUERY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1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Flexbox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2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.1 Flexbox</a:t>
            </a:r>
            <a:r>
              <a:rPr lang="ko-KR" altLang="en-US" dirty="0" smtClean="0"/>
              <a:t>의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아이템 간 공간 배분과 강력한 정렬 기능을 제공하기 위한 </a:t>
            </a:r>
            <a:r>
              <a:rPr lang="en-US" altLang="ko-KR" dirty="0"/>
              <a:t>1</a:t>
            </a:r>
            <a:r>
              <a:rPr lang="ko-KR" altLang="en-US" dirty="0"/>
              <a:t>차원 레이아웃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flexbox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차원이라 칭하는 것은</a:t>
            </a:r>
            <a:r>
              <a:rPr lang="en-US" altLang="ko-KR" dirty="0"/>
              <a:t>, </a:t>
            </a:r>
            <a:r>
              <a:rPr lang="ko-KR" altLang="en-US" dirty="0"/>
              <a:t>레이아웃을 다룰 때 한 번에 하나의 차원</a:t>
            </a:r>
            <a:r>
              <a:rPr lang="en-US" altLang="ko-KR" dirty="0"/>
              <a:t>(</a:t>
            </a:r>
            <a:r>
              <a:rPr lang="ko-KR" altLang="en-US" dirty="0"/>
              <a:t>행이나 열</a:t>
            </a:r>
            <a:r>
              <a:rPr lang="en-US" altLang="ko-KR" dirty="0"/>
              <a:t>)</a:t>
            </a:r>
            <a:r>
              <a:rPr lang="ko-KR" altLang="en-US" dirty="0"/>
              <a:t>만을 다룬다는 </a:t>
            </a:r>
            <a:r>
              <a:rPr lang="ko-KR" altLang="en-US" dirty="0" smtClean="0"/>
              <a:t>뜻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문서의 </a:t>
            </a:r>
            <a:r>
              <a:rPr lang="ko-KR" altLang="en-US" dirty="0"/>
              <a:t>영역 중에서 </a:t>
            </a:r>
            <a:r>
              <a:rPr lang="en-US" altLang="ko-KR" dirty="0"/>
              <a:t>flexbox</a:t>
            </a:r>
            <a:r>
              <a:rPr lang="ko-KR" altLang="en-US" dirty="0"/>
              <a:t>가 놓여있는 영역을 </a:t>
            </a:r>
            <a:r>
              <a:rPr lang="en-US" altLang="ko-KR" dirty="0"/>
              <a:t>flex </a:t>
            </a:r>
            <a:r>
              <a:rPr lang="ko-KR" altLang="en-US" dirty="0"/>
              <a:t>컨테이너라고 부릅니다</a:t>
            </a:r>
            <a:r>
              <a:rPr lang="en-US" altLang="ko-KR" dirty="0"/>
              <a:t>. flex </a:t>
            </a:r>
            <a:r>
              <a:rPr lang="ko-KR" altLang="en-US" dirty="0"/>
              <a:t>컨테이너를 생성하려면 영역 내의 컨테이너 요소의 </a:t>
            </a:r>
            <a:r>
              <a:rPr lang="en-US" altLang="ko-KR" dirty="0"/>
              <a:t>display </a:t>
            </a:r>
            <a:r>
              <a:rPr lang="ko-KR" altLang="en-US" dirty="0"/>
              <a:t>값을 </a:t>
            </a:r>
            <a:r>
              <a:rPr lang="en-US" altLang="ko-KR" dirty="0" smtClean="0"/>
              <a:t>flex</a:t>
            </a:r>
            <a:r>
              <a:rPr lang="ko-KR" altLang="en-US" dirty="0" smtClean="0"/>
              <a:t>로 </a:t>
            </a:r>
            <a:r>
              <a:rPr lang="ko-KR" altLang="en-US" dirty="0"/>
              <a:t>지정합니다</a:t>
            </a:r>
            <a:r>
              <a:rPr lang="en-US" altLang="ko-KR" dirty="0"/>
              <a:t>. </a:t>
            </a:r>
            <a:r>
              <a:rPr lang="ko-KR" altLang="en-US" dirty="0"/>
              <a:t>이 값이 지정된 컨테이너의 일차 자식</a:t>
            </a:r>
            <a:r>
              <a:rPr lang="en-US" altLang="ko-KR" dirty="0"/>
              <a:t>(direct children) </a:t>
            </a:r>
            <a:r>
              <a:rPr lang="ko-KR" altLang="en-US" dirty="0"/>
              <a:t>요소가 </a:t>
            </a:r>
            <a:r>
              <a:rPr lang="en-US" altLang="ko-KR" dirty="0"/>
              <a:t>flex 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(item)</a:t>
            </a:r>
            <a:r>
              <a:rPr lang="ko-KR" altLang="en-US" dirty="0" smtClean="0"/>
              <a:t>이 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1.html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</a:t>
            </a:r>
            <a:r>
              <a:rPr lang="ko-KR" altLang="en-US" dirty="0" smtClean="0"/>
              <a:t>두 개의 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주축</a:t>
            </a:r>
            <a:r>
              <a:rPr lang="en-US" altLang="ko-KR" dirty="0" smtClean="0"/>
              <a:t>(main axis)</a:t>
            </a:r>
          </a:p>
          <a:p>
            <a:pPr lvl="1"/>
            <a:r>
              <a:rPr lang="en-US" altLang="ko-KR" dirty="0" smtClean="0"/>
              <a:t>row, row-reverse, column, column-reverse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/>
              <a:t>2</a:t>
            </a:r>
            <a:r>
              <a:rPr lang="en-US" altLang="ko-KR" dirty="0" err="1" smtClean="0"/>
              <a:t>.html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175925"/>
            <a:ext cx="5153025" cy="1419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69" y="4797152"/>
            <a:ext cx="6174284" cy="18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 Flexbox</a:t>
            </a:r>
            <a:r>
              <a:rPr lang="ko-KR" altLang="en-US" dirty="0" smtClean="0"/>
              <a:t>의 두 개의 축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교차축</a:t>
            </a:r>
            <a:r>
              <a:rPr lang="en-US" altLang="ko-KR" dirty="0" smtClean="0"/>
              <a:t>(cross axis)</a:t>
            </a:r>
          </a:p>
          <a:p>
            <a:pPr lvl="1"/>
            <a:r>
              <a:rPr lang="en-US" altLang="ko-KR" dirty="0" smtClean="0"/>
              <a:t>row, row-reverse -&gt; column</a:t>
            </a:r>
          </a:p>
          <a:p>
            <a:pPr lvl="1"/>
            <a:r>
              <a:rPr lang="en-US" altLang="ko-KR" dirty="0" smtClean="0"/>
              <a:t>column, column-reverse -&gt; row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322868"/>
            <a:ext cx="6504434" cy="1090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548185"/>
            <a:ext cx="4750693" cy="22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1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 </a:t>
            </a:r>
            <a:r>
              <a:rPr lang="ko-KR" altLang="en-US" dirty="0" err="1" smtClean="0"/>
              <a:t>시작선과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끝선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오른쪽이나 아닌 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끝으로 이해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언어마다 시작</a:t>
            </a:r>
            <a:r>
              <a:rPr lang="en-US" altLang="ko-KR" dirty="0" smtClean="0"/>
              <a:t>/</a:t>
            </a:r>
            <a:r>
              <a:rPr lang="ko-KR" altLang="en-US" dirty="0" smtClean="0"/>
              <a:t>끝의 위치가 다름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3158331"/>
            <a:ext cx="5972175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856" y="4814515"/>
            <a:ext cx="5972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Flex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flex</a:t>
            </a:r>
            <a:r>
              <a:rPr lang="ko-KR" altLang="en-US" dirty="0" smtClean="0"/>
              <a:t>와 관련된 속성의 기본값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</a:t>
            </a:r>
            <a:r>
              <a:rPr lang="en-US" altLang="ko-KR" dirty="0" smtClean="0"/>
              <a:t>(item)</a:t>
            </a:r>
            <a:r>
              <a:rPr lang="ko-KR" altLang="en-US" dirty="0" smtClean="0"/>
              <a:t>은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으로 </a:t>
            </a:r>
            <a:r>
              <a:rPr lang="ko-KR" altLang="en-US" dirty="0"/>
              <a:t>나열됩니다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항목은 주축의 시작 선에서 시작합니다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항목은 </a:t>
            </a:r>
            <a:r>
              <a:rPr lang="ko-KR" altLang="en-US" dirty="0"/>
              <a:t>주 차원 위에서 늘어나지는 않지만 줄어들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항목은 </a:t>
            </a:r>
            <a:r>
              <a:rPr lang="ko-KR" altLang="en-US" dirty="0" err="1"/>
              <a:t>교차축의</a:t>
            </a:r>
            <a:r>
              <a:rPr lang="ko-KR" altLang="en-US" dirty="0"/>
              <a:t> 크기를 채우기 위해 늘어납니다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flex-basis </a:t>
            </a:r>
            <a:r>
              <a:rPr lang="ko-KR" altLang="en-US" dirty="0"/>
              <a:t>속성은 </a:t>
            </a:r>
            <a:r>
              <a:rPr lang="en-US" altLang="ko-KR" dirty="0"/>
              <a:t>auto</a:t>
            </a:r>
            <a:r>
              <a:rPr lang="ko-KR" altLang="en-US" dirty="0"/>
              <a:t>로 지정됩니다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항목의 </a:t>
            </a:r>
            <a:r>
              <a:rPr lang="ko-KR" altLang="en-US" dirty="0" err="1" smtClean="0"/>
              <a:t>기본크기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flex-wrap </a:t>
            </a:r>
            <a:r>
              <a:rPr lang="ko-KR" altLang="en-US" dirty="0" smtClean="0"/>
              <a:t>속성은 </a:t>
            </a:r>
            <a:r>
              <a:rPr lang="en-US" altLang="ko-KR" dirty="0" err="1" smtClean="0"/>
              <a:t>nowrap</a:t>
            </a:r>
            <a:r>
              <a:rPr lang="ko-KR" altLang="en-US" dirty="0" smtClean="0"/>
              <a:t>으로 지정됩니다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넘칠 때 행 또는 컬럼 추가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3.html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739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 flex-wrap, flex-flow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flex-wrap: flex </a:t>
            </a:r>
            <a:r>
              <a:rPr lang="ko-KR" altLang="en-US" dirty="0" smtClean="0"/>
              <a:t>항목들의 전체 크기가 컨테이너 크기보다 커졌을 때 행이나 컬럼을 추가할 지에 대한 속성</a:t>
            </a:r>
            <a:endParaRPr lang="en-US" altLang="ko-KR" dirty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4.html</a:t>
            </a:r>
            <a:endParaRPr lang="en-US" altLang="ko-KR" dirty="0" smtClean="0"/>
          </a:p>
          <a:p>
            <a:r>
              <a:rPr lang="en-US" altLang="ko-KR" dirty="0" smtClean="0"/>
              <a:t>flex-flow: flex-direction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flex-wrap</a:t>
            </a:r>
            <a:r>
              <a:rPr lang="ko-KR" altLang="en-US" dirty="0" smtClean="0"/>
              <a:t>을 같이 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5.html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889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5.6 </a:t>
            </a:r>
            <a:r>
              <a:rPr lang="en-US" altLang="ko-KR" sz="4000" dirty="0" smtClean="0"/>
              <a:t>flex-basis, flex-grow, flex-shrink</a:t>
            </a:r>
            <a:endParaRPr lang="ko-KR" altLang="en-US" sz="40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flex-basis: </a:t>
            </a:r>
            <a:r>
              <a:rPr lang="ko-KR" altLang="en-US" dirty="0" smtClean="0"/>
              <a:t>항목의 크기</a:t>
            </a:r>
            <a:endParaRPr lang="en-US" altLang="ko-KR" dirty="0" smtClean="0"/>
          </a:p>
          <a:p>
            <a:r>
              <a:rPr lang="en-US" altLang="ko-KR" dirty="0" smtClean="0"/>
              <a:t>flex-grow: </a:t>
            </a:r>
            <a:r>
              <a:rPr lang="ko-KR" altLang="en-US" dirty="0" smtClean="0"/>
              <a:t>남은 공간을 채우는 </a:t>
            </a:r>
            <a:r>
              <a:rPr lang="ko-KR" altLang="en-US" dirty="0" err="1" smtClean="0"/>
              <a:t>비율값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5-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r>
              <a:rPr lang="en-US" altLang="ko-KR" dirty="0"/>
              <a:t>flex-shrink: </a:t>
            </a:r>
            <a:r>
              <a:rPr lang="ko-KR" altLang="en-US" dirty="0"/>
              <a:t>부족한 공간에 맞게 줄이는 </a:t>
            </a:r>
            <a:r>
              <a:rPr lang="ko-KR" altLang="en-US" dirty="0" err="1"/>
              <a:t>비율값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5-</a:t>
            </a:r>
            <a:r>
              <a:rPr lang="en-US" altLang="ko-KR" dirty="0" err="1"/>
              <a:t>7.html</a:t>
            </a:r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013176"/>
            <a:ext cx="4839327" cy="16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1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351</Words>
  <Application>Microsoft Office PowerPoint</Application>
  <PresentationFormat>화면 슬라이드 쇼(4:3)</PresentationFormat>
  <Paragraphs>61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5. 반응형 레이아웃</vt:lpstr>
      <vt:lpstr>Flexbox</vt:lpstr>
      <vt:lpstr>5.1 Flexbox의 기본 개념</vt:lpstr>
      <vt:lpstr>5.2 두 개의 축</vt:lpstr>
      <vt:lpstr>5.2 Flexbox의 두 개의 축</vt:lpstr>
      <vt:lpstr>5.3 시작선과 끝선</vt:lpstr>
      <vt:lpstr>5.4 Flex 컨테이너</vt:lpstr>
      <vt:lpstr>5.5 flex-wrap, flex-flow </vt:lpstr>
      <vt:lpstr>5.6 flex-basis, flex-grow, flex-shrink</vt:lpstr>
      <vt:lpstr>5.7 축약형 속성 flex</vt:lpstr>
      <vt:lpstr>5.8 align-items</vt:lpstr>
      <vt:lpstr>5.9 justify-content</vt:lpstr>
      <vt:lpstr>MEDIA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623</cp:revision>
  <dcterms:created xsi:type="dcterms:W3CDTF">2019-08-12T00:21:11Z</dcterms:created>
  <dcterms:modified xsi:type="dcterms:W3CDTF">2021-07-13T14:20:21Z</dcterms:modified>
</cp:coreProperties>
</file>