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0" autoAdjust="0"/>
  </p:normalViewPr>
  <p:slideViewPr>
    <p:cSldViewPr snapToGrid="0">
      <p:cViewPr varScale="1">
        <p:scale>
          <a:sx n="94" d="100"/>
          <a:sy n="94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3">
            <a:extLst>
              <a:ext uri="{FF2B5EF4-FFF2-40B4-BE49-F238E27FC236}">
                <a16:creationId xmlns:a16="http://schemas.microsoft.com/office/drawing/2014/main" id="{03F85AFD-B17F-4CE8-B15A-4BED00F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38" y="31029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19" y="3113920"/>
            <a:ext cx="1725363" cy="26573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928622" y="3412873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CCFA17-0A22-4438-B32C-13E29F6BE9AA}"/>
              </a:ext>
            </a:extLst>
          </p:cNvPr>
          <p:cNvGrpSpPr/>
          <p:nvPr/>
        </p:nvGrpSpPr>
        <p:grpSpPr>
          <a:xfrm>
            <a:off x="10897961" y="4610324"/>
            <a:ext cx="1231449" cy="958721"/>
            <a:chOff x="10297743" y="3430511"/>
            <a:chExt cx="1231449" cy="958721"/>
          </a:xfrm>
        </p:grpSpPr>
        <p:pic>
          <p:nvPicPr>
            <p:cNvPr id="1046" name="Picture 22" descr="kafka icon png 이미지 검색결과">
              <a:extLst>
                <a:ext uri="{FF2B5EF4-FFF2-40B4-BE49-F238E27FC236}">
                  <a16:creationId xmlns:a16="http://schemas.microsoft.com/office/drawing/2014/main" id="{FAF6BA21-F4A0-4BAA-AB20-ABCD8A4E8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2305" y="3430511"/>
              <a:ext cx="610313" cy="61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6">
              <a:extLst>
                <a:ext uri="{FF2B5EF4-FFF2-40B4-BE49-F238E27FC236}">
                  <a16:creationId xmlns:a16="http://schemas.microsoft.com/office/drawing/2014/main" id="{2E3176E3-F5F4-4585-BE77-30D44B39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743" y="4112233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Kafka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07183" y="3868876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62433" y="2772526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2" y="2816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71064" y="2825298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124815" y="436150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974381" y="398582"/>
            <a:ext cx="1577263" cy="976744"/>
            <a:chOff x="3294593" y="434220"/>
            <a:chExt cx="1577263" cy="976744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5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Auth App</a:t>
              </a:r>
            </a:p>
          </p:txBody>
        </p:sp>
      </p:grpSp>
      <p:sp>
        <p:nvSpPr>
          <p:cNvPr id="281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74" y="2268275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A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3" name="TextBox 6">
            <a:extLst>
              <a:ext uri="{FF2B5EF4-FFF2-40B4-BE49-F238E27FC236}">
                <a16:creationId xmlns:a16="http://schemas.microsoft.com/office/drawing/2014/main" id="{AF95602F-DBCD-44A9-90D3-74FBAC39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74" y="2256444"/>
            <a:ext cx="1422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Box 6">
            <a:extLst>
              <a:ext uri="{FF2B5EF4-FFF2-40B4-BE49-F238E27FC236}">
                <a16:creationId xmlns:a16="http://schemas.microsoft.com/office/drawing/2014/main" id="{C7C211EC-3B53-41BD-98AC-6E1739B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21" y="2251434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C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75321F21-20EB-4062-B6D4-1A8BC807B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5" y="585917"/>
            <a:ext cx="1577263" cy="387852"/>
          </a:xfrm>
          <a:prstGeom prst="rect">
            <a:avLst/>
          </a:prstGeom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F9B3EC21-9DA4-4B74-99A0-3A33599B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689" y="108639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Kakao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OAuth2</a:t>
            </a:r>
          </a:p>
        </p:txBody>
      </p: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411333"/>
            <a:ext cx="1205445" cy="8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7037007" y="406024"/>
            <a:ext cx="1591358" cy="12064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07" y="122863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 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67984" y="2814136"/>
            <a:ext cx="579570" cy="52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33913" y="2743899"/>
            <a:ext cx="1736278" cy="917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3983330"/>
            <a:ext cx="1729036" cy="244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207359" y="2648144"/>
            <a:ext cx="933725" cy="899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5151370"/>
            <a:ext cx="918724" cy="5000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701602" y="5815212"/>
            <a:ext cx="1214622" cy="808073"/>
            <a:chOff x="2005409" y="5780855"/>
            <a:chExt cx="1214622" cy="808073"/>
          </a:xfrm>
        </p:grpSpPr>
        <p:pic>
          <p:nvPicPr>
            <p:cNvPr id="1068" name="Picture 44" descr="kakao icon 이미지 검색결과">
              <a:extLst>
                <a:ext uri="{FF2B5EF4-FFF2-40B4-BE49-F238E27FC236}">
                  <a16:creationId xmlns:a16="http://schemas.microsoft.com/office/drawing/2014/main" id="{BDF9E4FA-10F3-4AF5-A02A-B7CBE34E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365" y="5877833"/>
              <a:ext cx="837662" cy="27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" name="Rectangle 13">
              <a:extLst>
                <a:ext uri="{FF2B5EF4-FFF2-40B4-BE49-F238E27FC236}">
                  <a16:creationId xmlns:a16="http://schemas.microsoft.com/office/drawing/2014/main" id="{C82B089F-C44D-42D8-9E1A-314A7AE669EC}"/>
                </a:ext>
              </a:extLst>
            </p:cNvPr>
            <p:cNvSpPr/>
            <p:nvPr/>
          </p:nvSpPr>
          <p:spPr>
            <a:xfrm>
              <a:off x="2005409" y="5780855"/>
              <a:ext cx="1214622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9">
              <a:extLst>
                <a:ext uri="{FF2B5EF4-FFF2-40B4-BE49-F238E27FC236}">
                  <a16:creationId xmlns:a16="http://schemas.microsoft.com/office/drawing/2014/main" id="{0A4D05F5-96AC-4836-A425-D80B783B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638" y="6266401"/>
              <a:ext cx="114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7EA85C4E-BDE8-4AF8-A865-D084930A5D69}"/>
              </a:ext>
            </a:extLst>
          </p:cNvPr>
          <p:cNvCxnSpPr>
            <a:cxnSpLocks/>
          </p:cNvCxnSpPr>
          <p:nvPr/>
        </p:nvCxnSpPr>
        <p:spPr>
          <a:xfrm>
            <a:off x="7803702" y="1653552"/>
            <a:ext cx="1646" cy="327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7177228" y="16256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7923824" y="16178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67320" y="3643421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9" y="403985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98378" y="389393"/>
            <a:ext cx="4408452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파일의, 유형, nginx 무료 아이콘 의 vscode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95" y="1400011"/>
            <a:ext cx="800194" cy="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24" y="2231025"/>
            <a:ext cx="722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NginX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98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13" y="132355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12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2984137" y="4557866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917007" y="5799626"/>
            <a:ext cx="1604451" cy="808073"/>
            <a:chOff x="3213530" y="5771474"/>
            <a:chExt cx="1604451" cy="808073"/>
          </a:xfrm>
        </p:grpSpPr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FFA89DF7-D079-0947-8E29-4EEA4975DBBD}"/>
                </a:ext>
              </a:extLst>
            </p:cNvPr>
            <p:cNvSpPr/>
            <p:nvPr/>
          </p:nvSpPr>
          <p:spPr>
            <a:xfrm>
              <a:off x="3268718" y="5771474"/>
              <a:ext cx="1549263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28" y="5826865"/>
              <a:ext cx="438825" cy="43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Graphic 6">
              <a:extLst>
                <a:ext uri="{FF2B5EF4-FFF2-40B4-BE49-F238E27FC236}">
                  <a16:creationId xmlns:a16="http://schemas.microsoft.com/office/drawing/2014/main" id="{3FCC2AD8-7579-4BAC-B1FD-EB71E0FF6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359" y="5799714"/>
              <a:ext cx="324347" cy="3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64D55FA4-79EB-41F3-AB24-5D5AABB4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530" y="6292601"/>
              <a:ext cx="15748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DB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47956" y="3444589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3556041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0"/>
            <a:ext cx="2116654" cy="663413"/>
            <a:chOff x="6936773" y="3195290"/>
            <a:chExt cx="2116654" cy="663413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46721" y="3573919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1062394" y="3051942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41906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852096" y="2808565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4190625"/>
            <a:ext cx="1742925" cy="14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 flipV="1">
            <a:off x="2953529" y="1775008"/>
            <a:ext cx="763877" cy="12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81423" y="184562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HOSTING</a:t>
            </a:r>
            <a:endParaRPr lang="ko-KR" altLang="en-US" sz="1200" dirty="0"/>
          </a:p>
        </p:txBody>
      </p:sp>
      <p:grpSp>
        <p:nvGrpSpPr>
          <p:cNvPr id="277" name="그룹 276"/>
          <p:cNvGrpSpPr/>
          <p:nvPr/>
        </p:nvGrpSpPr>
        <p:grpSpPr>
          <a:xfrm>
            <a:off x="2266799" y="5485969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303321" y="4306203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3">
            <a:extLst>
              <a:ext uri="{FF2B5EF4-FFF2-40B4-BE49-F238E27FC236}">
                <a16:creationId xmlns:a16="http://schemas.microsoft.com/office/drawing/2014/main" id="{03F85AFD-B17F-4CE8-B15A-4BED00F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38" y="31029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19" y="3113920"/>
            <a:ext cx="1725363" cy="26573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928622" y="3412873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CCFA17-0A22-4438-B32C-13E29F6BE9AA}"/>
              </a:ext>
            </a:extLst>
          </p:cNvPr>
          <p:cNvGrpSpPr/>
          <p:nvPr/>
        </p:nvGrpSpPr>
        <p:grpSpPr>
          <a:xfrm>
            <a:off x="10897961" y="4610324"/>
            <a:ext cx="1231449" cy="958721"/>
            <a:chOff x="10297743" y="3430511"/>
            <a:chExt cx="1231449" cy="958721"/>
          </a:xfrm>
        </p:grpSpPr>
        <p:pic>
          <p:nvPicPr>
            <p:cNvPr id="1046" name="Picture 22" descr="kafka icon png 이미지 검색결과">
              <a:extLst>
                <a:ext uri="{FF2B5EF4-FFF2-40B4-BE49-F238E27FC236}">
                  <a16:creationId xmlns:a16="http://schemas.microsoft.com/office/drawing/2014/main" id="{FAF6BA21-F4A0-4BAA-AB20-ABCD8A4E8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2305" y="3430511"/>
              <a:ext cx="610313" cy="61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6">
              <a:extLst>
                <a:ext uri="{FF2B5EF4-FFF2-40B4-BE49-F238E27FC236}">
                  <a16:creationId xmlns:a16="http://schemas.microsoft.com/office/drawing/2014/main" id="{2E3176E3-F5F4-4585-BE77-30D44B39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743" y="4112233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Kafka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07183" y="3868876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62433" y="2772526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2" y="2816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71064" y="2825298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124815" y="436150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974381" y="398582"/>
            <a:ext cx="1577263" cy="976744"/>
            <a:chOff x="3294593" y="434220"/>
            <a:chExt cx="1577263" cy="976744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5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Auth App</a:t>
              </a:r>
            </a:p>
          </p:txBody>
        </p:sp>
      </p:grpSp>
      <p:sp>
        <p:nvSpPr>
          <p:cNvPr id="281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74" y="2268275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A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3" name="TextBox 6">
            <a:extLst>
              <a:ext uri="{FF2B5EF4-FFF2-40B4-BE49-F238E27FC236}">
                <a16:creationId xmlns:a16="http://schemas.microsoft.com/office/drawing/2014/main" id="{AF95602F-DBCD-44A9-90D3-74FBAC39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74" y="2256444"/>
            <a:ext cx="1422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Box 6">
            <a:extLst>
              <a:ext uri="{FF2B5EF4-FFF2-40B4-BE49-F238E27FC236}">
                <a16:creationId xmlns:a16="http://schemas.microsoft.com/office/drawing/2014/main" id="{C7C211EC-3B53-41BD-98AC-6E1739B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21" y="2251434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C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75321F21-20EB-4062-B6D4-1A8BC807B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5" y="585917"/>
            <a:ext cx="1577263" cy="387852"/>
          </a:xfrm>
          <a:prstGeom prst="rect">
            <a:avLst/>
          </a:prstGeom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F9B3EC21-9DA4-4B74-99A0-3A33599B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689" y="108639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Kakao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OAuth2</a:t>
            </a:r>
          </a:p>
        </p:txBody>
      </p: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411333"/>
            <a:ext cx="1205445" cy="8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7037007" y="406024"/>
            <a:ext cx="1591358" cy="12064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07" y="122863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 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67984" y="2814136"/>
            <a:ext cx="579570" cy="52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33913" y="2743899"/>
            <a:ext cx="1736278" cy="917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3983330"/>
            <a:ext cx="1729036" cy="244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207359" y="2648144"/>
            <a:ext cx="933725" cy="899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5151370"/>
            <a:ext cx="918724" cy="5000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701602" y="5815212"/>
            <a:ext cx="1214622" cy="808073"/>
            <a:chOff x="2005409" y="5780855"/>
            <a:chExt cx="1214622" cy="808073"/>
          </a:xfrm>
        </p:grpSpPr>
        <p:pic>
          <p:nvPicPr>
            <p:cNvPr id="1068" name="Picture 44" descr="kakao icon 이미지 검색결과">
              <a:extLst>
                <a:ext uri="{FF2B5EF4-FFF2-40B4-BE49-F238E27FC236}">
                  <a16:creationId xmlns:a16="http://schemas.microsoft.com/office/drawing/2014/main" id="{BDF9E4FA-10F3-4AF5-A02A-B7CBE34E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365" y="5877833"/>
              <a:ext cx="837662" cy="27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" name="Rectangle 13">
              <a:extLst>
                <a:ext uri="{FF2B5EF4-FFF2-40B4-BE49-F238E27FC236}">
                  <a16:creationId xmlns:a16="http://schemas.microsoft.com/office/drawing/2014/main" id="{C82B089F-C44D-42D8-9E1A-314A7AE669EC}"/>
                </a:ext>
              </a:extLst>
            </p:cNvPr>
            <p:cNvSpPr/>
            <p:nvPr/>
          </p:nvSpPr>
          <p:spPr>
            <a:xfrm>
              <a:off x="2005409" y="5780855"/>
              <a:ext cx="1214622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9">
              <a:extLst>
                <a:ext uri="{FF2B5EF4-FFF2-40B4-BE49-F238E27FC236}">
                  <a16:creationId xmlns:a16="http://schemas.microsoft.com/office/drawing/2014/main" id="{0A4D05F5-96AC-4836-A425-D80B783B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638" y="6266401"/>
              <a:ext cx="114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7EA85C4E-BDE8-4AF8-A865-D084930A5D69}"/>
              </a:ext>
            </a:extLst>
          </p:cNvPr>
          <p:cNvCxnSpPr>
            <a:cxnSpLocks/>
          </p:cNvCxnSpPr>
          <p:nvPr/>
        </p:nvCxnSpPr>
        <p:spPr>
          <a:xfrm>
            <a:off x="7803702" y="1653552"/>
            <a:ext cx="1646" cy="327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7177228" y="16256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7923824" y="16178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67320" y="3643421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9" y="403985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98378" y="389393"/>
            <a:ext cx="4408452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파일의, 유형, nginx 무료 아이콘 의 vscode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95" y="1400011"/>
            <a:ext cx="800194" cy="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24" y="2231025"/>
            <a:ext cx="722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NginX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98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13" y="132355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12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2984137" y="4557866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917007" y="5799626"/>
            <a:ext cx="1604451" cy="808073"/>
            <a:chOff x="3213530" y="5771474"/>
            <a:chExt cx="1604451" cy="808073"/>
          </a:xfrm>
        </p:grpSpPr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FFA89DF7-D079-0947-8E29-4EEA4975DBBD}"/>
                </a:ext>
              </a:extLst>
            </p:cNvPr>
            <p:cNvSpPr/>
            <p:nvPr/>
          </p:nvSpPr>
          <p:spPr>
            <a:xfrm>
              <a:off x="3268718" y="5771474"/>
              <a:ext cx="1549263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28" y="5826865"/>
              <a:ext cx="438825" cy="43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Graphic 6">
              <a:extLst>
                <a:ext uri="{FF2B5EF4-FFF2-40B4-BE49-F238E27FC236}">
                  <a16:creationId xmlns:a16="http://schemas.microsoft.com/office/drawing/2014/main" id="{3FCC2AD8-7579-4BAC-B1FD-EB71E0FF6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359" y="5799714"/>
              <a:ext cx="324347" cy="3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64D55FA4-79EB-41F3-AB24-5D5AABB4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530" y="6292601"/>
              <a:ext cx="15748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DB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47956" y="3444589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3556041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0"/>
            <a:ext cx="2116654" cy="663413"/>
            <a:chOff x="6936773" y="3195290"/>
            <a:chExt cx="2116654" cy="663413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46721" y="3573919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1062394" y="3051942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41906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852096" y="2808565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4190625"/>
            <a:ext cx="1742925" cy="14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 flipV="1">
            <a:off x="2953529" y="1775008"/>
            <a:ext cx="763877" cy="12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81423" y="184562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HOSTING</a:t>
            </a:r>
            <a:endParaRPr lang="ko-KR" altLang="en-US" sz="1200" dirty="0"/>
          </a:p>
        </p:txBody>
      </p:sp>
      <p:grpSp>
        <p:nvGrpSpPr>
          <p:cNvPr id="277" name="그룹 276"/>
          <p:cNvGrpSpPr/>
          <p:nvPr/>
        </p:nvGrpSpPr>
        <p:grpSpPr>
          <a:xfrm>
            <a:off x="2266799" y="5485969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303321" y="4306203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989" y="368039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프런트엔드</a:t>
            </a:r>
            <a:r>
              <a:rPr lang="ko-KR" altLang="en-US" dirty="0" smtClean="0">
                <a:solidFill>
                  <a:srgbClr val="FF0000"/>
                </a:solidFill>
              </a:rPr>
              <a:t>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4163" y="4707012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게이트웨이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140054" y="2389933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메시지큐</a:t>
            </a:r>
            <a:r>
              <a:rPr lang="ko-KR" altLang="en-US" dirty="0" smtClean="0">
                <a:solidFill>
                  <a:srgbClr val="FF0000"/>
                </a:solidFill>
              </a:rPr>
              <a:t>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642623" y="1948584"/>
            <a:ext cx="171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655177" y="3600826"/>
            <a:ext cx="171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598219" y="5816716"/>
            <a:ext cx="171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9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180</Words>
  <Application>Microsoft Office PowerPoint</Application>
  <PresentationFormat>와이드스크린</PresentationFormat>
  <Paragraphs>101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Amazon Ember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147</cp:revision>
  <dcterms:created xsi:type="dcterms:W3CDTF">2021-02-04T00:42:54Z</dcterms:created>
  <dcterms:modified xsi:type="dcterms:W3CDTF">2021-10-18T06:01:18Z</dcterms:modified>
</cp:coreProperties>
</file>