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7" r:id="rId5"/>
    <p:sldId id="265" r:id="rId6"/>
    <p:sldId id="266" r:id="rId7"/>
    <p:sldId id="268" r:id="rId8"/>
    <p:sldId id="270" r:id="rId9"/>
    <p:sldId id="258" r:id="rId10"/>
    <p:sldId id="260" r:id="rId11"/>
    <p:sldId id="274" r:id="rId12"/>
    <p:sldId id="261" r:id="rId13"/>
    <p:sldId id="271" r:id="rId14"/>
    <p:sldId id="272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23" autoAdjust="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image" Target="../media/image13.png"/><Relationship Id="rId3" Type="http://schemas.openxmlformats.org/officeDocument/2006/relationships/image" Target="../media/image17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7.png"/><Relationship Id="rId10" Type="http://schemas.openxmlformats.org/officeDocument/2006/relationships/image" Target="../media/image15.png"/><Relationship Id="rId19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3.jpe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coble.techcourse.co.kr/post/2021-05-22-cookie-session-jw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인증</a:t>
            </a:r>
            <a:r>
              <a:rPr lang="en-US" altLang="ko-KR" dirty="0"/>
              <a:t>/</a:t>
            </a:r>
            <a:r>
              <a:rPr lang="ko-KR" altLang="en-US" dirty="0" smtClean="0"/>
              <a:t>허가</a:t>
            </a:r>
            <a:r>
              <a:rPr lang="en-US" altLang="ko-KR" smtClean="0"/>
              <a:t>, </a:t>
            </a:r>
            <a:r>
              <a:rPr lang="ko-KR" altLang="en-US" smtClean="0"/>
              <a:t>세션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Authentication/Authorization</a:t>
            </a:r>
            <a:endParaRPr lang="ko-KR" altLang="en-US" dirty="0"/>
          </a:p>
          <a:p>
            <a:r>
              <a:rPr lang="en-US" altLang="ko-KR" dirty="0" smtClean="0"/>
              <a:t>,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65912" y="1647828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42" y="16824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09348" y="1692398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71521" y="2924776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SignInFilter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73706" y="1739512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91429" y="2054832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09348" y="5424120"/>
            <a:ext cx="5117174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58" y="5479510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89" y="5452359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60" y="5945246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40612" y="1678992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7119" y="5714413"/>
            <a:ext cx="3563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login(id,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profile(id, username, email,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741334" y="4281488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93439" y="464529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확인</a:t>
            </a:r>
            <a:endParaRPr lang="en-US" altLang="ko-KR" sz="1200" dirty="0" smtClean="0"/>
          </a:p>
          <a:p>
            <a:r>
              <a:rPr lang="en-US" altLang="ko-KR" sz="1200" dirty="0" smtClean="0"/>
              <a:t>(login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64758" y="2997965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58101" y="3600040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113331" y="4616206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및 사용자 정보 조회</a:t>
            </a:r>
            <a:endParaRPr lang="en-US" altLang="ko-KR" sz="12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01223" y="4216773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2875" y="287077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삭제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40426" y="2401190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06555" y="2507946"/>
            <a:ext cx="97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234315" y="2389244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86932" y="2539690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8797" y="31562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 생성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Id, </a:t>
            </a:r>
            <a:r>
              <a:rPr lang="ko-KR" altLang="en-US" sz="1200" dirty="0" err="1" smtClean="0"/>
              <a:t>사용자정보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42956" y="4308273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692609" y="451539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554069" y="12783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1" name="타원 40"/>
          <p:cNvSpPr/>
          <p:nvPr/>
        </p:nvSpPr>
        <p:spPr>
          <a:xfrm>
            <a:off x="4975301" y="428804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6594298" y="421493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6708625" y="284709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6705506" y="316695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8170209" y="422294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3527109" y="2777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및 세션 정보 생성</a:t>
            </a:r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78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GET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/profile</a:t>
            </a:r>
          </a:p>
          <a:p>
            <a:r>
              <a:rPr lang="en-US" altLang="ko-KR" sz="1200" dirty="0" smtClean="0"/>
              <a:t>Header -&gt; authorization: Bearer </a:t>
            </a:r>
            <a:r>
              <a:rPr lang="ko-KR" altLang="en-US" sz="1200" dirty="0" smtClean="0"/>
              <a:t>토큰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프로필 정보 조회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64565" y="3327898"/>
            <a:ext cx="27800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944304" y="272947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11917" y="3037492"/>
            <a:ext cx="1820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{username,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452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78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POST/GET /</a:t>
            </a:r>
            <a:r>
              <a:rPr lang="en-US" altLang="ko-KR" sz="1200" dirty="0" err="1" smtClean="0"/>
              <a:t>myworkspace</a:t>
            </a:r>
            <a:r>
              <a:rPr lang="en-US" altLang="ko-KR" sz="1200" dirty="0" smtClean="0"/>
              <a:t>/photos</a:t>
            </a:r>
          </a:p>
          <a:p>
            <a:r>
              <a:rPr lang="en-US" altLang="ko-KR" sz="1200" dirty="0" smtClean="0"/>
              <a:t>Header -&gt; authorization: Bearer </a:t>
            </a:r>
            <a:r>
              <a:rPr lang="ko-KR" altLang="en-US" sz="1200" dirty="0" smtClean="0"/>
              <a:t>토큰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02" y="49396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6449" y="4939681"/>
            <a:ext cx="1826634" cy="161413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19902" y="5074646"/>
            <a:ext cx="1231449" cy="1228832"/>
            <a:chOff x="6730571" y="1646403"/>
            <a:chExt cx="1231449" cy="1228832"/>
          </a:xfrm>
        </p:grpSpPr>
        <p:pic>
          <p:nvPicPr>
            <p:cNvPr id="53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571" y="2413570"/>
              <a:ext cx="1231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Myworkspace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Service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6912548" y="4647201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127777" y="4600898"/>
            <a:ext cx="2939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 -&gt; session-profile: {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role}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990046" y="460865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9771309" y="4982647"/>
            <a:ext cx="551456" cy="649638"/>
            <a:chOff x="5415186" y="4676050"/>
            <a:chExt cx="1186581" cy="1317715"/>
          </a:xfrm>
        </p:grpSpPr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8" y="4676050"/>
              <a:ext cx="622488" cy="62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8"/>
              <a:ext cx="1186581" cy="55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856" y="5306671"/>
            <a:ext cx="1435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Myworkspace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9557477" y="4939681"/>
            <a:ext cx="1574909" cy="16141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030" y="4999385"/>
            <a:ext cx="282867" cy="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>
            <a:off x="7578233" y="5752002"/>
            <a:ext cx="21438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37537" y="5888881"/>
            <a:ext cx="142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hoto(…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50260" y="5808721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 .. </a:t>
            </a:r>
          </a:p>
          <a:p>
            <a:r>
              <a:rPr lang="en-US" altLang="ko-KR" sz="1200" dirty="0" smtClean="0"/>
              <a:t>FROM photo </a:t>
            </a:r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user_id</a:t>
            </a:r>
            <a:r>
              <a:rPr lang="en-US" altLang="ko-KR" sz="1200" dirty="0" smtClean="0"/>
              <a:t> = ?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09325" y="5228553"/>
            <a:ext cx="214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 INTO photo(..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VALUES(…,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7234306" y="49910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서비스 </a:t>
            </a:r>
            <a:r>
              <a:rPr lang="ko-KR" altLang="en-US" sz="3600" dirty="0"/>
              <a:t>접근 및 권한 허가 처리</a:t>
            </a:r>
          </a:p>
        </p:txBody>
      </p:sp>
    </p:spTree>
    <p:extLst>
      <p:ext uri="{BB962C8B-B14F-4D97-AF65-F5344CB8AC3E}">
        <p14:creationId xmlns:p14="http://schemas.microsoft.com/office/powerpoint/2010/main" val="2320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기반 인증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토큰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토큰 처리 프로세스 </a:t>
            </a:r>
            <a:r>
              <a:rPr lang="en-US" altLang="ko-KR" sz="3600" dirty="0" smtClean="0"/>
              <a:t>– Cookie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38443" y="2861891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7966729" y="2143620"/>
            <a:ext cx="2399403" cy="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940862" y="2356778"/>
            <a:ext cx="2425270" cy="2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94341" y="2440871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99083" y="1747135"/>
            <a:ext cx="160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034" name="그룹 1033"/>
          <p:cNvGrpSpPr/>
          <p:nvPr/>
        </p:nvGrpSpPr>
        <p:grpSpPr>
          <a:xfrm>
            <a:off x="10366132" y="3416995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3058202" y="5879456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058202" y="6113460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4059" y="5450329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368117" y="6224736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7940860" y="172293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2991088" y="545548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528448" y="2393483"/>
            <a:ext cx="1577263" cy="1268586"/>
            <a:chOff x="3339997" y="1762735"/>
            <a:chExt cx="1577263" cy="126858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818EA25-4F56-4089-AA1D-94011F364F8E}"/>
                </a:ext>
              </a:extLst>
            </p:cNvPr>
            <p:cNvGrpSpPr/>
            <p:nvPr/>
          </p:nvGrpSpPr>
          <p:grpSpPr>
            <a:xfrm>
              <a:off x="3339997" y="1762735"/>
              <a:ext cx="1577263" cy="973367"/>
              <a:chOff x="3294592" y="101171"/>
              <a:chExt cx="1577263" cy="973367"/>
            </a:xfrm>
          </p:grpSpPr>
          <p:pic>
            <p:nvPicPr>
              <p:cNvPr id="45" name="Picture 30" descr="html5 icon 이미지 검색결과">
                <a:extLst>
                  <a:ext uri="{FF2B5EF4-FFF2-40B4-BE49-F238E27FC236}">
                    <a16:creationId xmlns:a16="http://schemas.microsoft.com/office/drawing/2014/main" id="{FE2DE3A9-0722-4282-A28C-B99FE0EA5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065" y="434220"/>
                <a:ext cx="640318" cy="64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6">
                <a:extLst>
                  <a:ext uri="{FF2B5EF4-FFF2-40B4-BE49-F238E27FC236}">
                    <a16:creationId xmlns:a16="http://schemas.microsoft.com/office/drawing/2014/main" id="{12447BC1-CCEB-4C3B-997C-90248E393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4592" y="101171"/>
                <a:ext cx="157726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err="1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Auth</a:t>
                </a:r>
                <a:r>
                  <a:rPr lang="en-US" altLang="en-US" sz="1200" dirty="0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 App</a:t>
                </a:r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997" y="2754322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uth.xxx.com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 flipV="1">
            <a:off x="2991088" y="2265853"/>
            <a:ext cx="3693421" cy="2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9569" y="182656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서비스 이동</a:t>
            </a:r>
            <a:endParaRPr lang="ko-KR" altLang="en-US" sz="1200" dirty="0"/>
          </a:p>
        </p:txBody>
      </p:sp>
      <p:sp>
        <p:nvSpPr>
          <p:cNvPr id="54" name="타원 53"/>
          <p:cNvSpPr/>
          <p:nvPr/>
        </p:nvSpPr>
        <p:spPr>
          <a:xfrm>
            <a:off x="3861346" y="1826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3" name="순서도: 문서 12"/>
          <p:cNvSpPr/>
          <p:nvPr/>
        </p:nvSpPr>
        <p:spPr>
          <a:xfrm>
            <a:off x="2915746" y="2837045"/>
            <a:ext cx="818620" cy="5622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token: domain=xxx.com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331009" y="2486459"/>
            <a:ext cx="233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브라우저 쿠키에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정보 저장</a:t>
            </a:r>
            <a:endParaRPr lang="en-US" altLang="ko-KR" sz="1200" dirty="0" smtClean="0"/>
          </a:p>
          <a:p>
            <a:r>
              <a:rPr lang="en-US" altLang="ko-KR" sz="1200" dirty="0" smtClean="0"/>
              <a:t>domain=xxx.com</a:t>
            </a:r>
          </a:p>
        </p:txBody>
      </p:sp>
      <p:sp>
        <p:nvSpPr>
          <p:cNvPr id="61" name="타원 60"/>
          <p:cNvSpPr/>
          <p:nvPr/>
        </p:nvSpPr>
        <p:spPr>
          <a:xfrm>
            <a:off x="3972843" y="276347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3889115" y="3200548"/>
            <a:ext cx="2741396" cy="1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058202" y="3705251"/>
            <a:ext cx="3544540" cy="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04446" y="3385441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서비스 애플리케이션으로 이동</a:t>
            </a:r>
            <a:endParaRPr lang="en-US" altLang="ko-KR" sz="1200" dirty="0" smtClean="0"/>
          </a:p>
        </p:txBody>
      </p:sp>
      <p:sp>
        <p:nvSpPr>
          <p:cNvPr id="89" name="타원 88"/>
          <p:cNvSpPr/>
          <p:nvPr/>
        </p:nvSpPr>
        <p:spPr>
          <a:xfrm>
            <a:off x="3987826" y="3372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14654" y="2467801"/>
            <a:ext cx="1604633" cy="1238079"/>
            <a:chOff x="2556367" y="4775944"/>
            <a:chExt cx="1604633" cy="1238079"/>
          </a:xfrm>
        </p:grpSpPr>
        <p:pic>
          <p:nvPicPr>
            <p:cNvPr id="9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339" y="4947641"/>
              <a:ext cx="1313090" cy="92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737" y="477594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App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367" y="573702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service.xxx.com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1540187" y="3762313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817394" y="3779923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Token</a:t>
            </a:r>
          </a:p>
          <a:p>
            <a:r>
              <a:rPr lang="en-US" altLang="ko-KR" sz="1200" dirty="0" smtClean="0"/>
              <a:t>Cookie</a:t>
            </a:r>
            <a:r>
              <a:rPr lang="ko-KR" altLang="en-US" sz="1200" dirty="0" smtClean="0"/>
              <a:t> 조회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019287" y="4766517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3019287" y="5000521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15144" y="4337390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프로필 조회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329202" y="511179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프로필 정보 응답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2952173" y="434254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36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DB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33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인증</a:t>
            </a:r>
            <a:r>
              <a:rPr lang="en-US" altLang="ko-KR" dirty="0" smtClean="0"/>
              <a:t>(Authentication): </a:t>
            </a:r>
            <a:r>
              <a:rPr lang="ko-KR" altLang="en-US" dirty="0" smtClean="0"/>
              <a:t>해당 사용자가 맞는지 확인하는 작업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password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 인증</a:t>
            </a:r>
            <a:r>
              <a:rPr lang="en-US" altLang="ko-KR" dirty="0" smtClean="0"/>
              <a:t>, OTP 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** password +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/OTP </a:t>
            </a:r>
            <a:r>
              <a:rPr lang="ko-KR" altLang="en-US" dirty="0" smtClean="0"/>
              <a:t>등을 같이 하는 경우에는 </a:t>
            </a:r>
            <a:r>
              <a:rPr lang="en-US" altLang="ko-KR" dirty="0" smtClean="0"/>
              <a:t>2-factor authentication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허가</a:t>
            </a:r>
            <a:r>
              <a:rPr lang="en-US" altLang="ko-KR" dirty="0" smtClean="0"/>
              <a:t>(Authorization): </a:t>
            </a:r>
            <a:r>
              <a:rPr lang="ko-KR" altLang="en-US" dirty="0" smtClean="0"/>
              <a:t>인증 받은 사용자의 권한에 맞는 리소스만 접근할 수 있도록 하는 것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본인이 작성한 메모만 볼 수 있도록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관리자인 사용자만 전체 </a:t>
            </a:r>
            <a:r>
              <a:rPr lang="ko-KR" altLang="en-US" dirty="0" err="1" smtClean="0"/>
              <a:t>고객목록을</a:t>
            </a:r>
            <a:r>
              <a:rPr lang="ko-KR" altLang="en-US" dirty="0" smtClean="0"/>
              <a:t> 볼 수 있도록 한다 등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세션</a:t>
            </a:r>
            <a:r>
              <a:rPr lang="en-US" altLang="ko-KR" dirty="0"/>
              <a:t>(Session): </a:t>
            </a:r>
            <a:r>
              <a:rPr lang="ko-KR" altLang="en-US" dirty="0" smtClean="0"/>
              <a:t>서버에서 관리하는 클라이언트의 접속 정보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7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Session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sp>
        <p:nvSpPr>
          <p:cNvPr id="1029" name="원통 1028"/>
          <p:cNvSpPr/>
          <p:nvPr/>
        </p:nvSpPr>
        <p:spPr>
          <a:xfrm>
            <a:off x="8164722" y="2529343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359841" y="3655364"/>
            <a:ext cx="1828831" cy="87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4781"/>
              </p:ext>
            </p:extLst>
          </p:nvPr>
        </p:nvGraphicFramePr>
        <p:xfrm>
          <a:off x="8287847" y="2948887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83842" y="477905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464432" y="1880630"/>
            <a:ext cx="1459576" cy="70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9031" y="15683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159281" y="1595196"/>
            <a:ext cx="4014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83098" y="4727551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저장소에서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유효성 확인 및 사용자 정보 조회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1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JWT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208666" y="4944777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74284" y="454700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토큰을 디코딩하고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8452512" y="414690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8040267" y="222383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986" y="3788347"/>
            <a:ext cx="1440791" cy="26084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440" y="4577858"/>
            <a:ext cx="1921163" cy="592454"/>
          </a:xfrm>
          <a:prstGeom prst="rect">
            <a:avLst/>
          </a:prstGeom>
        </p:spPr>
      </p:pic>
      <p:pic>
        <p:nvPicPr>
          <p:cNvPr id="4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98" y="2832781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H="1">
            <a:off x="9214972" y="6106258"/>
            <a:ext cx="63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22047" y="57437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994" y="1537153"/>
            <a:ext cx="1921163" cy="59245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45456" y="2189991"/>
            <a:ext cx="20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정보 및 </a:t>
            </a:r>
            <a:r>
              <a:rPr lang="ko-KR" altLang="en-US" sz="1200" dirty="0" err="1" smtClean="0"/>
              <a:t>검증정보를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JSON-&gt;base64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인코딩하여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생성</a:t>
            </a:r>
            <a:endParaRPr lang="en-US" altLang="ko-KR" sz="1200" dirty="0" smtClean="0"/>
          </a:p>
        </p:txBody>
      </p:sp>
      <p:pic>
        <p:nvPicPr>
          <p:cNvPr id="10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58" y="5558928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90" y="1066917"/>
            <a:ext cx="1440791" cy="2608446"/>
          </a:xfrm>
          <a:prstGeom prst="rect">
            <a:avLst/>
          </a:prstGeom>
        </p:spPr>
      </p:pic>
      <p:cxnSp>
        <p:nvCxnSpPr>
          <p:cNvPr id="107" name="직선 화살표 연결선 106"/>
          <p:cNvCxnSpPr/>
          <p:nvPr/>
        </p:nvCxnSpPr>
        <p:spPr>
          <a:xfrm>
            <a:off x="8216084" y="1916761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5696573" y="3225385"/>
            <a:ext cx="556713" cy="7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46382" y="282058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검증정보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4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vs JWT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https://tecoble.techcourse.co.kr/post/2021-05-22-cookie-session-jwt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081771"/>
            <a:ext cx="874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를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세션 기반 인증</a:t>
            </a:r>
            <a:r>
              <a:rPr lang="en-US" altLang="ko-KR" dirty="0" smtClean="0"/>
              <a:t>/</a:t>
            </a:r>
            <a:r>
              <a:rPr lang="ko-KR" altLang="en-US" dirty="0" smtClean="0"/>
              <a:t>허가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에서 인증 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저장소에 접근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디바이스별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PC) </a:t>
            </a:r>
            <a:r>
              <a:rPr lang="ko-KR" altLang="en-US" dirty="0" smtClean="0"/>
              <a:t>별도의 </a:t>
            </a:r>
            <a:r>
              <a:rPr lang="en-US" altLang="ko-KR" dirty="0" smtClean="0"/>
              <a:t>API Gateway</a:t>
            </a:r>
            <a:r>
              <a:rPr lang="ko-KR" altLang="en-US" dirty="0" smtClean="0"/>
              <a:t>를 가져가며 디바이스별로 세션을 유지한다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각 서비스에서 권한에 맞는 리소스 접근 처리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리소스 접근 제어 방식이 상이함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허가 프로세스 </a:t>
            </a:r>
            <a:r>
              <a:rPr lang="en-US" altLang="ko-KR" sz="3600" dirty="0" smtClean="0"/>
              <a:t>– Gateway &amp; Session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76251" y="3178930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>
            <a:off x="1892750" y="2661167"/>
            <a:ext cx="1496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866881" y="2890149"/>
            <a:ext cx="1600604" cy="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0379" y="2958430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2173" y="2255807"/>
            <a:ext cx="161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01" y="3979108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47843" y="2661167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1949134" y="4315945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894511" y="4529002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50635" y="382861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</a:t>
            </a:r>
            <a:endParaRPr lang="en-US" altLang="ko-KR" sz="1200" dirty="0"/>
          </a:p>
          <a:p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49987" y="3676366"/>
            <a:ext cx="1040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개별 </a:t>
            </a:r>
            <a:r>
              <a:rPr lang="en-US" altLang="ko-KR" sz="1200" dirty="0" smtClean="0"/>
              <a:t>Service</a:t>
            </a:r>
          </a:p>
        </p:txBody>
      </p:sp>
      <p:sp>
        <p:nvSpPr>
          <p:cNvPr id="1029" name="원통 1028"/>
          <p:cNvSpPr/>
          <p:nvPr/>
        </p:nvSpPr>
        <p:spPr>
          <a:xfrm>
            <a:off x="8536766" y="2404669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20914"/>
              </p:ext>
            </p:extLst>
          </p:nvPr>
        </p:nvGraphicFramePr>
        <p:xfrm>
          <a:off x="8699794" y="2803022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9549987" y="5557609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9823282" y="5071998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07238" y="491594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9623" y="4606461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2153950" y="223161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1868841" y="383313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47764" y="339166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10081432" y="4999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883382" y="2743114"/>
            <a:ext cx="1395083" cy="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5335" y="22194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2859" y="2013738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</a:t>
            </a:r>
            <a:endParaRPr lang="en-US" altLang="ko-KR" sz="1200" dirty="0" smtClean="0"/>
          </a:p>
          <a:p>
            <a:r>
              <a:rPr lang="ko-KR" altLang="en-US" sz="1200" dirty="0" smtClean="0"/>
              <a:t>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23577" y="3235429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유효성 확인 및 </a:t>
            </a:r>
            <a:endParaRPr lang="en-US" altLang="ko-KR" sz="1200" dirty="0" smtClean="0"/>
          </a:p>
          <a:p>
            <a:r>
              <a:rPr lang="ko-KR" altLang="en-US" sz="1200" dirty="0" smtClean="0"/>
              <a:t>사용자 정보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925238" y="2394306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인증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144016" y="2851727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947580" y="3936488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세션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30583" y="4312563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045911" y="3583391"/>
            <a:ext cx="1380054" cy="53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90039" y="3327296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093284" y="4524017"/>
            <a:ext cx="1559937" cy="4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883382" y="472115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222859" y="4721155"/>
            <a:ext cx="2030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Header &gt; session-profile</a:t>
            </a:r>
          </a:p>
          <a:p>
            <a:r>
              <a:rPr lang="en-US" altLang="ko-KR" sz="1200" dirty="0" smtClean="0"/>
              <a:t>: {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222859" y="4238737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6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928712" y="1980931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19058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81463" y="1899986"/>
            <a:ext cx="4969392" cy="23650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714057" y="3115381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SignUpFilter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788747" y="2055909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3006470" y="2371229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81463" y="4629484"/>
            <a:ext cx="4969392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73" y="4684874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4657723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275" y="5150610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199538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98153" y="4904286"/>
            <a:ext cx="3486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993533" y="3704471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876030" y="3224637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및 사용자 정보 생성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269484" y="2682977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605093" y="2842254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3006470" y="2635076"/>
            <a:ext cx="18345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2704429"/>
            <a:ext cx="103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 Created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527699" y="16661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7700592" y="28724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3504972" y="3053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정보 및 사용자 정보 </a:t>
            </a:r>
            <a:r>
              <a:rPr lang="ko-KR" altLang="en-US" sz="3600" dirty="0" smtClean="0"/>
              <a:t>생성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762</Words>
  <Application>Microsoft Office PowerPoint</Application>
  <PresentationFormat>와이드스크린</PresentationFormat>
  <Paragraphs>255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Amazon Ember</vt:lpstr>
      <vt:lpstr>맑은 고딕</vt:lpstr>
      <vt:lpstr>Arial</vt:lpstr>
      <vt:lpstr>Office 테마</vt:lpstr>
      <vt:lpstr>인증/허가, 세션</vt:lpstr>
      <vt:lpstr>용어</vt:lpstr>
      <vt:lpstr>인증 및 허가 프로세스 – Session 사용</vt:lpstr>
      <vt:lpstr>인증 및 허가 프로세스 – JWT 사용</vt:lpstr>
      <vt:lpstr>Session vs JWT</vt:lpstr>
      <vt:lpstr>API Gateway를 사용한 세션 기반 인증/허가 처리</vt:lpstr>
      <vt:lpstr>처리 방안</vt:lpstr>
      <vt:lpstr>인증 및 허가 프로세스 – Gateway &amp; Session 사용</vt:lpstr>
      <vt:lpstr>인증 정보 및 사용자 정보 생성</vt:lpstr>
      <vt:lpstr>인증 및 세션 정보 생성</vt:lpstr>
      <vt:lpstr>프로필 정보 조회</vt:lpstr>
      <vt:lpstr>서비스 접근 및 권한 허가 처리</vt:lpstr>
      <vt:lpstr>Cookie 기반 인증, 토큰 처리</vt:lpstr>
      <vt:lpstr>인증 및 토큰 처리 프로세스 – Cookie 사용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419</cp:revision>
  <dcterms:created xsi:type="dcterms:W3CDTF">2021-02-04T00:42:54Z</dcterms:created>
  <dcterms:modified xsi:type="dcterms:W3CDTF">2021-10-18T05:41:03Z</dcterms:modified>
</cp:coreProperties>
</file>