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94" d="100"/>
          <a:sy n="9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20" y="3113921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295217" y="3264809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39707" y="4386777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94957" y="3290427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46" y="333452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003588" y="3343199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093328" y="4880816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-56200" y="2621911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96" y="583119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797374" y="577810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5487" y="1291122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78285" y="1598025"/>
            <a:ext cx="844573" cy="807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878285" y="3382455"/>
            <a:ext cx="844573" cy="961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20771" y="2930567"/>
            <a:ext cx="1716647" cy="1379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 flipV="1">
            <a:off x="5020771" y="4227900"/>
            <a:ext cx="1742178" cy="248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139337" y="2812068"/>
            <a:ext cx="1001747" cy="7359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4641439"/>
            <a:ext cx="912346" cy="10099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8857095" y="13482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9115293" y="172639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47047" y="3897634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25" y="129419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75512" y="129420"/>
            <a:ext cx="2927583" cy="10119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771" y="186893"/>
            <a:ext cx="722746" cy="856200"/>
            <a:chOff x="2044586" y="1140037"/>
            <a:chExt cx="722746" cy="856200"/>
          </a:xfrm>
        </p:grpSpPr>
        <p:pic>
          <p:nvPicPr>
            <p:cNvPr id="1026" name="Picture 2" descr="파일의, 유형, nginx 무료 아이콘 의 vscode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929" y="1140037"/>
              <a:ext cx="611501" cy="6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586" y="1719238"/>
              <a:ext cx="7227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NginX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016661" y="5075767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004719" y="6317527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9" y="6372918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60" y="634576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429" y="6398853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80480" y="3962490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75" y="4073942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08020" y="360578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8953" y="38210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77426" y="1469918"/>
            <a:ext cx="72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/JS/CSS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24053" y="4723346"/>
            <a:ext cx="1752785" cy="927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2299323" y="6003870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483977" y="3991660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14486" y="2887753"/>
            <a:ext cx="150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14486" y="4386777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606874" y="6029521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32055" y="169500"/>
            <a:ext cx="1108935" cy="854869"/>
            <a:chOff x="2747825" y="1218988"/>
            <a:chExt cx="1108935" cy="854869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00" y="2463796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03430" y="2504440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6" y="2447780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078905" y="2518490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80084" y="2469715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23" y="3115781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771900" y="2454676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20909" y="2400608"/>
            <a:ext cx="68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</a:t>
            </a:r>
          </a:p>
          <a:p>
            <a:r>
              <a:rPr lang="en-US" altLang="ko-KR" sz="1200" dirty="0" smtClean="0"/>
              <a:t>/FILE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072092" y="2865318"/>
            <a:ext cx="854813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1442" y="2539142"/>
            <a:ext cx="826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4" y="10979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84416" y="1096229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92114" y="253338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18240" y="988044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5086139" y="1397980"/>
            <a:ext cx="1634280" cy="14482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291821" y="1473100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PUT/DELETE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4984438" y="1864889"/>
            <a:ext cx="1838744" cy="2258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789242" y="1382597"/>
            <a:ext cx="769178" cy="607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2001" y="253338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프론트엔드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서버</a:t>
            </a:r>
            <a:r>
              <a:rPr lang="ko-KR" altLang="en-US" dirty="0" err="1" smtClean="0">
                <a:solidFill>
                  <a:srgbClr val="FF0000"/>
                </a:solidFill>
              </a:rPr>
              <a:t>각자</a:t>
            </a:r>
            <a:r>
              <a:rPr lang="ko-KR" altLang="en-US" dirty="0" smtClean="0">
                <a:solidFill>
                  <a:srgbClr val="FF0000"/>
                </a:solidFill>
              </a:rPr>
              <a:t> 계정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1144271" y="2901849"/>
            <a:ext cx="655967" cy="2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63" y="1262089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80950" y="1262090"/>
            <a:ext cx="2927583" cy="10119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2234209" y="1319563"/>
            <a:ext cx="722746" cy="856200"/>
            <a:chOff x="2044586" y="1140037"/>
            <a:chExt cx="722746" cy="856200"/>
          </a:xfrm>
        </p:grpSpPr>
        <p:pic>
          <p:nvPicPr>
            <p:cNvPr id="211" name="Picture 2" descr="파일의, 유형, nginx 무료 아이콘 의 vscode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929" y="1140037"/>
              <a:ext cx="611501" cy="6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586" y="1719238"/>
              <a:ext cx="7227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NginX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756026" y="1290700"/>
            <a:ext cx="1108935" cy="854869"/>
            <a:chOff x="2747825" y="1218988"/>
            <a:chExt cx="1108935" cy="854869"/>
          </a:xfrm>
        </p:grpSpPr>
        <p:sp>
          <p:nvSpPr>
            <p:cNvPr id="214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2794941" y="77794"/>
            <a:ext cx="1123429" cy="938749"/>
            <a:chOff x="2920426" y="102369"/>
            <a:chExt cx="1123429" cy="93874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2803476" y="1210175"/>
            <a:ext cx="1123429" cy="938749"/>
            <a:chOff x="2920426" y="102369"/>
            <a:chExt cx="1123429" cy="938749"/>
          </a:xfrm>
        </p:grpSpPr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220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108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206</cp:revision>
  <dcterms:created xsi:type="dcterms:W3CDTF">2021-02-04T00:42:54Z</dcterms:created>
  <dcterms:modified xsi:type="dcterms:W3CDTF">2021-11-02T08:40:44Z</dcterms:modified>
</cp:coreProperties>
</file>