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409" r:id="rId11"/>
    <p:sldId id="411" r:id="rId12"/>
    <p:sldId id="410" r:id="rId13"/>
    <p:sldId id="319" r:id="rId14"/>
    <p:sldId id="320" r:id="rId15"/>
    <p:sldId id="323" r:id="rId16"/>
    <p:sldId id="321" r:id="rId17"/>
    <p:sldId id="324" r:id="rId18"/>
    <p:sldId id="325" r:id="rId19"/>
    <p:sldId id="326" r:id="rId20"/>
    <p:sldId id="327" r:id="rId21"/>
    <p:sldId id="342" r:id="rId22"/>
    <p:sldId id="41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8DD3F-0663-4228-AA13-60693EE3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2029D8-86BD-495D-9AC1-9E3B6ECD0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B5E34-3C69-48D8-954B-F7BBE76D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E9437-8988-4B65-BA88-7B9F1F3B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0CBFD-4B56-4275-B9E3-3F0954B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94A7B-5A9E-4C37-8B90-B0DE23FA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83BCF-BD63-4F54-A89C-DBCAAD7F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1C4FE-F93C-4FD8-ACB8-451455C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EB74D-FC6A-40AF-B9B5-82489DB2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640B2-99C2-4B5E-AF12-96FE5C0C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359B-C93F-48D3-8BE7-EE41381A5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145F77-DFC9-4776-881C-CCDDB0FCA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E1A82-DC79-4F35-A27F-0C32BC74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C305F-68B5-4EE2-BBCD-F02E85D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E6D34-9EF0-40AD-8411-8CDDA892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D8152-6A9E-4548-B12B-493A6A18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F80F4-0C01-4CD3-B8C9-A048359C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561E-789D-4212-8CA9-5A66950A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23DF3-AD12-4295-853A-A64AC034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28BB0-C584-409D-A32B-68E72897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1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C18-FECC-4AB1-B457-9D7CB4D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124B4-01F1-48A6-A149-42D4E1F4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4E33B-B50E-47DD-9A92-5FE45FF1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D7036-E776-434C-9EC4-E3324088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61CD0-4F37-4C09-B60A-680DA888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3476A-4A80-4248-AC8D-F161ED36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ADEC1-865F-4C69-BF36-AB8662C78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E0AEC-51E8-41D6-8AF2-664FC666B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06592-054B-46B9-8276-EB238631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64BE7-1E25-4055-9DD8-7A55EBBF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96368-AD42-4213-9DA5-DDA44869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B8EC3-5E9B-4D67-B767-8E5D704F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A658C-F9DE-42DE-AB2C-B965C16D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590ED-CDF7-475D-851F-FC15F16A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AF11FF-4F3A-433F-BE6C-BF459EB27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73AD2-7BA5-470A-A11E-8146CF9B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1E8B3D-9BC4-4A30-96AC-514B411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82532-77BA-45C6-8F49-A6E0DC48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F37E30-5FCE-4A86-876B-FE1EA15F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04F34-0C98-4D4C-BCAB-243A42C0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CC178-F3BF-4551-9707-1F70EDD3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FC3E57-16A2-4342-8CA2-9F3FED3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4F89B-25D3-40DC-9654-12D4E0A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B9DAD-C7DC-4A7B-811D-915AEFE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1F0096-4CE3-4E23-9C20-B4D0EBB9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056CB-71C9-402A-ACF6-B550C98F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8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FD43E-BAF0-4CAD-A31C-D55F097F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44D54-5BB6-452A-A4D6-8E8D1912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AACA1-411F-41B8-9FFE-56F379CE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02FA0-9369-4C18-ADD9-9158EAE5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02FC6-EE82-4558-8BA1-1239F933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F9437-39D2-441E-A209-D1EB403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7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6B35F-D2F0-4085-99B2-72C12638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51F4E-2D90-493C-B120-AD62B4728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8F38D-8327-4085-9C67-3BB417AF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4C0CB-AD8F-4689-B749-373AC29D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5A092-BBAD-4463-A1DF-B12DFD87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73035-8C6E-4322-8E92-743D2351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2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5090E-82AC-4497-91E1-913E7721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65FA4-6706-4872-A94C-B30BB262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44F74-225C-4A03-92F9-AF1C4545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4CB6-93A7-4B40-AFA4-30404AA724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7DD05-740E-49B6-AA9E-B3B664A0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B9666-0A3E-4F08-8721-0D444D78A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exercise_js.asp?filename=exercise_js_loops2" TargetMode="External"/><Relationship Id="rId7" Type="http://schemas.openxmlformats.org/officeDocument/2006/relationships/hyperlink" Target="https://www.w3schools.com/js/exercise_js.asp?filename=exercise_js_break2" TargetMode="External"/><Relationship Id="rId2" Type="http://schemas.openxmlformats.org/officeDocument/2006/relationships/hyperlink" Target="https://www.w3schools.com/js/exercise_js.asp?filename=exercise_js_loops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exercise_js.asp?filename=exercise_js_break1" TargetMode="External"/><Relationship Id="rId5" Type="http://schemas.openxmlformats.org/officeDocument/2006/relationships/hyperlink" Target="https://www.w3schools.com/js/exercise_js.asp?filename=exercise_js_loop_while2" TargetMode="External"/><Relationship Id="rId4" Type="http://schemas.openxmlformats.org/officeDocument/2006/relationships/hyperlink" Target="https://www.w3schools.com/js/exercise_js.asp?filename=exercise_js_loop_while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exercise_js.asp?filename=exercise_js_objects2" TargetMode="External"/><Relationship Id="rId2" Type="http://schemas.openxmlformats.org/officeDocument/2006/relationships/hyperlink" Target="https://www.w3schools.com/js/exercise_js.asp?filename=exercise_js_objects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javascript.info/task/sum-object" TargetMode="External"/><Relationship Id="rId4" Type="http://schemas.openxmlformats.org/officeDocument/2006/relationships/hyperlink" Target="https://www.w3schools.com/js/exercise_js.asp?filename=exercise_js_objects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exercise_js.asp?filename=exercise_js_arrays2" TargetMode="External"/><Relationship Id="rId2" Type="http://schemas.openxmlformats.org/officeDocument/2006/relationships/hyperlink" Target="https://www.w3schools.com/js/exercise_js.asp?filename=exercise_js_arrays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exercise_js.asp?filename=exercise_js_strings1" TargetMode="External"/><Relationship Id="rId5" Type="http://schemas.openxmlformats.org/officeDocument/2006/relationships/hyperlink" Target="https://www.w3schools.com/js/exercise_js.asp?filename=exercise_js_array_methods2" TargetMode="External"/><Relationship Id="rId4" Type="http://schemas.openxmlformats.org/officeDocument/2006/relationships/hyperlink" Target="https://www.w3schools.com/js/exercise_js.asp?filename=exercise_js_arrays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obis.or.kr/kobisopenapi/webservice/rest/boxoffice/searchDailyBoxOfficeList.json?key=f5eef3421c602c6cb7ea224104795888&amp;targetDt=2021051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Loop statements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3354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반복문</a:t>
            </a:r>
            <a:r>
              <a:rPr lang="en-US" altLang="ko-KR" sz="3200" dirty="0"/>
              <a:t>(Loop statements)</a:t>
            </a:r>
            <a:endParaRPr lang="ko-KR" altLang="en-US" sz="3200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4347987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연습문제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https://www.w3schools.com/js/exercise_js.asp?filename=exercise_js_loops1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https://www.w3schools.com/js/exercise_js.asp?filename=exercise_js_loops2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4"/>
              </a:rPr>
              <a:t>https://www.w3schools.com/js/exercise_js.asp?filename=exercise_js_loop_while1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5"/>
              </a:rPr>
              <a:t>https://www.w3schools.com/js/exercise_js.asp?filename=exercise_js_loop_while2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6"/>
              </a:rPr>
              <a:t>https://www.w3schools.com/js/exercise_js.asp?filename=exercise_js_break1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7"/>
              </a:rPr>
              <a:t>https://www.w3schools.com/js/exercise_js.asp?filename=exercise_js_break2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852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HTML </a:t>
            </a:r>
            <a:r>
              <a:rPr lang="ko-KR" altLang="en-US" sz="3200" dirty="0"/>
              <a:t>요소 삭제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8782FF-7DD4-4285-B4E0-52D092DA184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576" y="2141944"/>
            <a:ext cx="5204812" cy="14300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563221-9F71-4CC5-9FDC-A914C635090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33" y="1821881"/>
            <a:ext cx="4326759" cy="463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576" y="4028870"/>
            <a:ext cx="6714444" cy="24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과제</a:t>
            </a:r>
            <a:r>
              <a:rPr lang="en-US" altLang="ko-KR" dirty="0" smtClean="0"/>
              <a:t>(Contact Manager) – </a:t>
            </a:r>
            <a:r>
              <a:rPr lang="ko-KR" altLang="en-US" dirty="0" smtClean="0"/>
              <a:t>일괄 삭제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06969" y="2127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2082456" descr="EMB000044cc2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26" y="2933088"/>
            <a:ext cx="5467350" cy="13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13871" y="4603626"/>
            <a:ext cx="599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목록에서 체크박스를 체크하고 삭제를 클릭하면 체크된 목록이 삭제되도록 구현하자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8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 </a:t>
            </a:r>
            <a:r>
              <a:rPr lang="ko-KR" altLang="en-US" dirty="0"/>
              <a:t>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690688"/>
            <a:ext cx="10984832" cy="272089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p = { </a:t>
            </a:r>
            <a:r>
              <a:rPr lang="en-US" altLang="ko-KR" dirty="0" err="1"/>
              <a:t>givenName</a:t>
            </a:r>
            <a:r>
              <a:rPr lang="en-US" altLang="ko-KR" dirty="0"/>
              <a:t>:'Michel', </a:t>
            </a:r>
            <a:r>
              <a:rPr lang="en-US" altLang="ko-KR" dirty="0" err="1"/>
              <a:t>familyName</a:t>
            </a:r>
            <a:r>
              <a:rPr lang="en-US" altLang="ko-KR" dirty="0"/>
              <a:t>: 'Buffa‘ }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중괄호를 사용하여 선언</a:t>
            </a:r>
            <a:r>
              <a:rPr lang="en-US" altLang="ko-KR" dirty="0"/>
              <a:t>, </a:t>
            </a:r>
            <a:r>
              <a:rPr lang="en-US" altLang="ko-KR" dirty="0" err="1"/>
              <a:t>givenName</a:t>
            </a:r>
            <a:r>
              <a:rPr lang="ko-KR" altLang="en-US" dirty="0"/>
              <a:t>과 </a:t>
            </a:r>
            <a:r>
              <a:rPr lang="en-US" altLang="ko-KR" dirty="0" err="1"/>
              <a:t>familyName</a:t>
            </a:r>
            <a:r>
              <a:rPr lang="ko-KR" altLang="en-US" dirty="0"/>
              <a:t>은 속성</a:t>
            </a:r>
            <a:r>
              <a:rPr lang="en-US" altLang="ko-KR" dirty="0"/>
              <a:t>(properties)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빈 객체는 </a:t>
            </a:r>
            <a:r>
              <a:rPr lang="en-US" altLang="ko-KR" dirty="0" err="1"/>
              <a:t>var</a:t>
            </a:r>
            <a:r>
              <a:rPr lang="en-US" altLang="ko-KR" dirty="0"/>
              <a:t> p = {} </a:t>
            </a:r>
            <a:r>
              <a:rPr lang="ko-KR" altLang="en-US" dirty="0"/>
              <a:t>과 같이 빈 괄호로 가능함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718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 </a:t>
            </a:r>
            <a:r>
              <a:rPr lang="ko-KR" altLang="en-US" dirty="0"/>
              <a:t>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690689"/>
            <a:ext cx="10984832" cy="763754"/>
          </a:xfrm>
        </p:spPr>
        <p:txBody>
          <a:bodyPr>
            <a:normAutofit/>
          </a:bodyPr>
          <a:lstStyle/>
          <a:p>
            <a:r>
              <a:rPr lang="ko-KR" altLang="en-US" dirty="0"/>
              <a:t>객체 정의 및 속성에 접근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848852" y="2614864"/>
            <a:ext cx="6096000" cy="14593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student1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fullName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'John Doe'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age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23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city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'New York'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ssn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"11-22-33-44"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                     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15789" y="2582781"/>
            <a:ext cx="265095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student1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ssn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"11-22-33-44"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student1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age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student1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object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Object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age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23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city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"New York"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fullName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"John Doe"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ssn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"11-22-33-44"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0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 </a:t>
            </a:r>
            <a:r>
              <a:rPr lang="ko-KR" altLang="en-US" dirty="0"/>
              <a:t>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4123398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연습문제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www.w3schools.com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js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exercise_js.asp?filename</a:t>
            </a:r>
            <a:r>
              <a:rPr lang="en-US" altLang="ko-KR" dirty="0">
                <a:hlinkClick r:id="rId2"/>
              </a:rPr>
              <a:t>=</a:t>
            </a:r>
            <a:r>
              <a:rPr lang="en-US" altLang="ko-KR" dirty="0" err="1">
                <a:hlinkClick r:id="rId2"/>
              </a:rPr>
              <a:t>exercise_js_objects1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www.w3schools.com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js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exercise_js.asp?filename</a:t>
            </a:r>
            <a:r>
              <a:rPr lang="en-US" altLang="ko-KR" dirty="0">
                <a:hlinkClick r:id="rId3"/>
              </a:rPr>
              <a:t>=</a:t>
            </a:r>
            <a:r>
              <a:rPr lang="en-US" altLang="ko-KR" dirty="0" err="1">
                <a:hlinkClick r:id="rId3"/>
              </a:rPr>
              <a:t>exercise_js_objects2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www.w3schools.com/js/exercise_js.asp?filename=exercise_js_objects3</a:t>
            </a:r>
            <a:endParaRPr lang="en-US" altLang="ko-KR" dirty="0" smtClean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>
                <a:hlinkClick r:id="rId5"/>
              </a:rPr>
              <a:t>https://</a:t>
            </a:r>
            <a:r>
              <a:rPr lang="en-US" altLang="ko-KR" smtClean="0">
                <a:hlinkClick r:id="rId5"/>
              </a:rPr>
              <a:t>ko.javascript.info/task/sum-object</a:t>
            </a:r>
            <a:endParaRPr lang="en-US" altLang="ko-KR" dirty="0" smtClean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932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 </a:t>
            </a:r>
            <a:r>
              <a:rPr lang="ko-KR" altLang="en-US" dirty="0"/>
              <a:t>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690689"/>
            <a:ext cx="10984832" cy="153377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정의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배열은 인덱스가 있는 컨테이너입니다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배열은 특수한 데이터 유형입니다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다음과 같이 대괄호를 사용하여 배열을 선언합니다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96615" y="3224463"/>
            <a:ext cx="2395977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[];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6615" y="3838890"/>
            <a:ext cx="10668001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'Monday'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'Tuesday'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'Wednesday'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'Thursday'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'Friday'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'Saturday'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'Sunday'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gradesInMaths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7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14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18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6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 </a:t>
            </a:r>
            <a:r>
              <a:rPr lang="ko-KR" altLang="en-US" dirty="0"/>
              <a:t>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5220" y="1690688"/>
            <a:ext cx="108885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색인</a:t>
            </a:r>
            <a:r>
              <a:rPr lang="en-US" altLang="ko-KR" sz="2000" dirty="0"/>
              <a:t>(index)</a:t>
            </a:r>
            <a:r>
              <a:rPr lang="ko-KR" altLang="en-US" sz="2000" dirty="0"/>
              <a:t>을 사용하여 배열의 요소에 액세스할 수 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배열의 각 요소에는 인덱스가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첫 번째 요소의 인덱스는 </a:t>
            </a:r>
            <a:r>
              <a:rPr lang="en-US" altLang="ko-KR" sz="2000" dirty="0"/>
              <a:t>0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두 번째 요소의 인덱스는 </a:t>
            </a:r>
            <a:r>
              <a:rPr lang="en-US" altLang="ko-KR" sz="2000" dirty="0"/>
              <a:t>1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배열의 </a:t>
            </a:r>
            <a:r>
              <a:rPr lang="en-US" altLang="ko-KR" sz="2000" dirty="0"/>
              <a:t>length</a:t>
            </a:r>
            <a:r>
              <a:rPr lang="ko-KR" altLang="en-US" sz="2000" dirty="0"/>
              <a:t> 속성을 사용하여 길이를 알 수 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배열은 </a:t>
            </a:r>
            <a:r>
              <a:rPr lang="en-US" altLang="ko-KR" sz="2000" dirty="0"/>
              <a:t>JavaScript </a:t>
            </a:r>
            <a:r>
              <a:rPr lang="ko-KR" altLang="en-US" sz="2000" dirty="0"/>
              <a:t>개체입니다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7305" y="3515281"/>
            <a:ext cx="10856495" cy="2926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'Monday'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'Tuesday'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'Wednesday'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'Thursday'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'Friday'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'Saturday'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'Sunday'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endParaRPr lang="en-US" altLang="ko-KR" kern="100" dirty="0">
              <a:solidFill>
                <a:srgbClr val="666600"/>
              </a:solidFill>
              <a:latin typeface="맑은 고딕" panose="020B0503020000020004" pitchFamily="50" charset="-127"/>
              <a:cs typeface="Courier New" panose="02070309020205020404" pitchFamily="49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"Monday“</a:t>
            </a: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"Tuesday“</a:t>
            </a: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"Wednesday“</a:t>
            </a: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length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7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04548" y="5397968"/>
            <a:ext cx="2502568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 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[];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 </a:t>
            </a:r>
            <a:r>
              <a:rPr lang="en-US" altLang="ko-KR" b="1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"object"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1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 </a:t>
            </a:r>
            <a:r>
              <a:rPr lang="ko-KR" altLang="en-US" dirty="0"/>
              <a:t>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5220" y="1690688"/>
            <a:ext cx="10888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푸시 </a:t>
            </a:r>
            <a:r>
              <a:rPr lang="ko-KR" altLang="en-US" sz="2000" dirty="0" err="1"/>
              <a:t>메서드을</a:t>
            </a:r>
            <a:r>
              <a:rPr lang="ko-KR" altLang="en-US" sz="2000" dirty="0"/>
              <a:t> 사용하여 배열 끝에 요소를 추가합니다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465220" y="2623505"/>
            <a:ext cx="1132572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 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'Monday'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'Tuesday'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'Wednesday'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'Thursday'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'Friday'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'Saturday'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endParaRPr lang="en-US" altLang="ko-KR" kern="100" dirty="0">
              <a:solidFill>
                <a:srgbClr val="000000"/>
              </a:solidFill>
              <a:latin typeface="맑은 고딕" panose="020B0503020000020004" pitchFamily="50" charset="-127"/>
              <a:cs typeface="Courier New" panose="02070309020205020404" pitchFamily="49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length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6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endParaRPr lang="en-US" altLang="ko-KR" b="1" kern="100" dirty="0">
              <a:solidFill>
                <a:srgbClr val="000000"/>
              </a:solidFill>
              <a:latin typeface="맑은 고딕" panose="020B0503020000020004" pitchFamily="50" charset="-127"/>
              <a:cs typeface="Courier New" panose="02070309020205020404" pitchFamily="49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 </a:t>
            </a:r>
            <a:r>
              <a:rPr lang="en-US" altLang="ko-KR" b="1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r>
              <a:rPr lang="en-US" altLang="ko-KR" b="1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b="1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push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b="1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'Sunday'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endParaRPr lang="en-US" altLang="ko-KR" kern="100" dirty="0">
              <a:solidFill>
                <a:srgbClr val="000000"/>
              </a:solidFill>
              <a:latin typeface="맑은 고딕" panose="020B0503020000020004" pitchFamily="50" charset="-127"/>
              <a:cs typeface="Courier New" panose="02070309020205020404" pitchFamily="49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"Monday"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"Tuesday"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"Wednesday"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"Thursday"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"Friday"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"Saturday"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"Sunday"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</a:t>
            </a: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daysOfWeek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length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7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9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 </a:t>
            </a:r>
            <a:r>
              <a:rPr lang="ko-KR" altLang="en-US" dirty="0"/>
              <a:t>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5220" y="1690688"/>
            <a:ext cx="10888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배열과 문자열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문자열은 문자의 배열입니다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283369" y="2671289"/>
            <a:ext cx="6096000" cy="24904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'one'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endParaRPr lang="en-US" altLang="ko-KR" kern="100" dirty="0">
              <a:solidFill>
                <a:srgbClr val="666600"/>
              </a:solidFill>
              <a:latin typeface="맑은 고딕" panose="020B0503020000020004" pitchFamily="50" charset="-127"/>
              <a:cs typeface="Courier New" panose="02070309020205020404" pitchFamily="49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"o"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"n"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"e“</a:t>
            </a: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length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24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반복문</a:t>
            </a:r>
            <a:r>
              <a:rPr lang="en-US" altLang="ko-KR" sz="3200" dirty="0"/>
              <a:t>(Loop statements)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6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루프</a:t>
            </a:r>
            <a:r>
              <a:rPr lang="en-US" altLang="ko-KR" dirty="0"/>
              <a:t>(loop)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조건이 충족되는 동안 동일한 코드 블록을 여러 번 실행하는 데 루프가 사용됩니다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 descr="A loop in the sky">
            <a:extLst>
              <a:ext uri="{FF2B5EF4-FFF2-40B4-BE49-F238E27FC236}">
                <a16:creationId xmlns:a16="http://schemas.microsoft.com/office/drawing/2014/main" id="{4A8C5D73-11D5-47C6-82BD-E3B1F6767AB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110" y="3785937"/>
            <a:ext cx="3430722" cy="2287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19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 </a:t>
            </a:r>
            <a:r>
              <a:rPr lang="ko-KR" altLang="en-US" dirty="0"/>
              <a:t>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4123398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연습문제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www.w3schools.com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js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exercise_js.asp?filename</a:t>
            </a:r>
            <a:r>
              <a:rPr lang="en-US" altLang="ko-KR" dirty="0">
                <a:hlinkClick r:id="rId2"/>
              </a:rPr>
              <a:t>=</a:t>
            </a:r>
            <a:r>
              <a:rPr lang="en-US" altLang="ko-KR" dirty="0" err="1">
                <a:hlinkClick r:id="rId2"/>
              </a:rPr>
              <a:t>exercise_js_arrays1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www.w3schools.com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js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exercise_js.asp?filename</a:t>
            </a:r>
            <a:r>
              <a:rPr lang="en-US" altLang="ko-KR" dirty="0">
                <a:hlinkClick r:id="rId3"/>
              </a:rPr>
              <a:t>=</a:t>
            </a:r>
            <a:r>
              <a:rPr lang="en-US" altLang="ko-KR" dirty="0" err="1">
                <a:hlinkClick r:id="rId3"/>
              </a:rPr>
              <a:t>exercise_js_arrays2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>
                <a:hlinkClick r:id="rId4"/>
              </a:rPr>
              <a:t>www.w3schools.com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js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exercise_js.asp?filename</a:t>
            </a:r>
            <a:r>
              <a:rPr lang="en-US" altLang="ko-KR" dirty="0">
                <a:hlinkClick r:id="rId4"/>
              </a:rPr>
              <a:t>=</a:t>
            </a:r>
            <a:r>
              <a:rPr lang="en-US" altLang="ko-KR" dirty="0" err="1">
                <a:hlinkClick r:id="rId4"/>
              </a:rPr>
              <a:t>exercise_js_arrays3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err="1">
                <a:hlinkClick r:id="rId5"/>
              </a:rPr>
              <a:t>www.w3schools.com</a:t>
            </a:r>
            <a:r>
              <a:rPr lang="en-US" altLang="ko-KR" dirty="0">
                <a:hlinkClick r:id="rId5"/>
              </a:rPr>
              <a:t>/</a:t>
            </a:r>
            <a:r>
              <a:rPr lang="en-US" altLang="ko-KR" dirty="0" err="1">
                <a:hlinkClick r:id="rId5"/>
              </a:rPr>
              <a:t>js</a:t>
            </a:r>
            <a:r>
              <a:rPr lang="en-US" altLang="ko-KR" dirty="0">
                <a:hlinkClick r:id="rId5"/>
              </a:rPr>
              <a:t>/</a:t>
            </a:r>
            <a:r>
              <a:rPr lang="en-US" altLang="ko-KR" dirty="0" err="1">
                <a:hlinkClick r:id="rId5"/>
              </a:rPr>
              <a:t>exercise_js.asp?filename</a:t>
            </a:r>
            <a:r>
              <a:rPr lang="en-US" altLang="ko-KR" dirty="0">
                <a:hlinkClick r:id="rId5"/>
              </a:rPr>
              <a:t>=</a:t>
            </a:r>
            <a:r>
              <a:rPr lang="en-US" altLang="ko-KR" dirty="0" err="1">
                <a:hlinkClick r:id="rId5"/>
              </a:rPr>
              <a:t>exercise_js_array_methods2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err="1">
                <a:hlinkClick r:id="rId6"/>
              </a:rPr>
              <a:t>www.w3schools.com</a:t>
            </a:r>
            <a:r>
              <a:rPr lang="en-US" altLang="ko-KR" dirty="0">
                <a:hlinkClick r:id="rId6"/>
              </a:rPr>
              <a:t>/</a:t>
            </a:r>
            <a:r>
              <a:rPr lang="en-US" altLang="ko-KR" dirty="0" err="1">
                <a:hlinkClick r:id="rId6"/>
              </a:rPr>
              <a:t>js</a:t>
            </a:r>
            <a:r>
              <a:rPr lang="en-US" altLang="ko-KR" dirty="0">
                <a:hlinkClick r:id="rId6"/>
              </a:rPr>
              <a:t>/</a:t>
            </a:r>
            <a:r>
              <a:rPr lang="en-US" altLang="ko-KR" dirty="0" err="1">
                <a:hlinkClick r:id="rId6"/>
              </a:rPr>
              <a:t>exercise_js.asp?filename</a:t>
            </a:r>
            <a:r>
              <a:rPr lang="en-US" altLang="ko-KR" dirty="0">
                <a:hlinkClick r:id="rId6"/>
              </a:rPr>
              <a:t>=</a:t>
            </a:r>
            <a:r>
              <a:rPr lang="en-US" altLang="ko-KR" dirty="0" err="1">
                <a:hlinkClick r:id="rId6"/>
              </a:rPr>
              <a:t>exercise_js_strings1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4294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박스오피스 </a:t>
            </a:r>
            <a:r>
              <a:rPr lang="en-US" altLang="ko-KR" dirty="0" smtClean="0"/>
              <a:t>- AJAX</a:t>
            </a:r>
            <a:r>
              <a:rPr lang="ko-KR" altLang="en-US" dirty="0" smtClean="0"/>
              <a:t>로 데이터 조회하기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86708" y="4314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1869858"/>
            <a:ext cx="4343399" cy="35784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24707" y="5448300"/>
            <a:ext cx="101785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3"/>
              </a:rPr>
              <a:t>http</a:t>
            </a:r>
            <a:r>
              <a:rPr lang="en-US" altLang="ko-KR">
                <a:hlinkClick r:id="rId3"/>
              </a:rPr>
              <a:t>://</a:t>
            </a:r>
            <a:r>
              <a:rPr lang="en-US" altLang="ko-KR" smtClean="0">
                <a:hlinkClick r:id="rId3"/>
              </a:rPr>
              <a:t>kobis.or.kr/kobisopenapi/webservice/rest/boxoffice/searchDailyBoxOfficeList.json?key=f5eef3421c602c6cb7ea224104795888&amp;targetDt=20210517</a:t>
            </a:r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71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(</a:t>
            </a:r>
            <a:r>
              <a:rPr lang="ko-KR" altLang="en-US" sz="3600" dirty="0" err="1" smtClean="0"/>
              <a:t>실습과제</a:t>
            </a:r>
            <a:r>
              <a:rPr lang="en-US" altLang="ko-KR" sz="3600" dirty="0" smtClean="0"/>
              <a:t>) </a:t>
            </a:r>
            <a:r>
              <a:rPr lang="ko-KR" altLang="en-US" sz="3600" dirty="0" err="1" smtClean="0"/>
              <a:t>밴드명으로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멤버정보</a:t>
            </a:r>
            <a:r>
              <a:rPr lang="ko-KR" altLang="en-US" sz="3600" dirty="0" smtClean="0"/>
              <a:t> 검색 및 표시</a:t>
            </a:r>
            <a:endParaRPr lang="ko-KR" altLang="en-US" sz="3600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86708" y="4314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8124" y="1585179"/>
            <a:ext cx="4345681" cy="27289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79077" y="4544764"/>
            <a:ext cx="9352084" cy="277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425"/>
              </a:lnSpc>
            </a:pP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https</a:t>
            </a:r>
            <a:r>
              <a:rPr lang="en-US" altLang="ko-KR" kern="0" dirty="0">
                <a:latin typeface="맑은 고딕" panose="020B0503020000020004" pitchFamily="50" charset="-127"/>
                <a:cs typeface="Consolas" panose="020B0609020204030204" pitchFamily="49" charset="0"/>
              </a:rPr>
              <a:t>://</a:t>
            </a: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wasabi.i3s.unice.fr/api/v1/artist/name/</a:t>
            </a:r>
            <a:r>
              <a:rPr lang="ko-KR" altLang="en-US" kern="0" dirty="0" err="1" smtClean="0">
                <a:latin typeface="맑은 고딕" panose="020B0503020000020004" pitchFamily="50" charset="-127"/>
                <a:cs typeface="Consolas" panose="020B0609020204030204" pitchFamily="49" charset="0"/>
              </a:rPr>
              <a:t>밴드명</a:t>
            </a:r>
            <a:endParaRPr lang="en-US" altLang="ko-KR" kern="0" dirty="0" smtClean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6655" y="5157730"/>
            <a:ext cx="9352084" cy="1518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425"/>
              </a:lnSpc>
            </a:pP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힌트</a:t>
            </a: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1) 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조회된 데이터에서 </a:t>
            </a: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members 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속성에 배열로 데이터가 들어가 있음</a:t>
            </a:r>
            <a:endParaRPr lang="en-US" altLang="ko-KR" kern="0" dirty="0" smtClean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힌트</a:t>
            </a: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2) members 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배열에 각 </a:t>
            </a:r>
            <a:r>
              <a:rPr lang="ko-KR" altLang="en-US" kern="0" dirty="0" err="1" smtClean="0">
                <a:latin typeface="맑은 고딕" panose="020B0503020000020004" pitchFamily="50" charset="-127"/>
                <a:cs typeface="Consolas" panose="020B0609020204030204" pitchFamily="49" charset="0"/>
              </a:rPr>
              <a:t>객체들마다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 이름은 </a:t>
            </a: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name 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속성에</a:t>
            </a: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악기는 </a:t>
            </a: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instruments 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속성에</a:t>
            </a: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시작과 끝 년도는 </a:t>
            </a: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begin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과 </a:t>
            </a: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end 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속성이 있음</a:t>
            </a:r>
            <a:endParaRPr lang="en-US" altLang="ko-KR" kern="0" dirty="0" smtClean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힌트</a:t>
            </a:r>
            <a:r>
              <a:rPr lang="en-US" altLang="ko-KR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3) instruments 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속성은 배열이므로 </a:t>
            </a:r>
            <a:r>
              <a:rPr lang="ko-KR" altLang="en-US" kern="0" dirty="0" err="1" smtClean="0">
                <a:latin typeface="맑은 고딕" panose="020B0503020000020004" pitchFamily="50" charset="-127"/>
                <a:cs typeface="Consolas" panose="020B0609020204030204" pitchFamily="49" charset="0"/>
              </a:rPr>
              <a:t>반복문으로</a:t>
            </a:r>
            <a:r>
              <a:rPr lang="ko-KR" altLang="en-US" kern="0" dirty="0" smtClean="0">
                <a:latin typeface="맑은 고딕" panose="020B0503020000020004" pitchFamily="50" charset="-127"/>
                <a:cs typeface="Consolas" panose="020B0609020204030204" pitchFamily="49" charset="0"/>
              </a:rPr>
              <a:t> 값 목록을 </a:t>
            </a:r>
            <a:r>
              <a:rPr lang="ko-KR" altLang="en-US" kern="0" dirty="0" err="1" smtClean="0">
                <a:latin typeface="맑은 고딕" panose="020B0503020000020004" pitchFamily="50" charset="-127"/>
                <a:cs typeface="Consolas" panose="020B0609020204030204" pitchFamily="49" charset="0"/>
              </a:rPr>
              <a:t>출력해야함</a:t>
            </a:r>
            <a:endParaRPr lang="en-US" altLang="ko-KR" kern="0" dirty="0" smtClean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8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반복문</a:t>
            </a:r>
            <a:r>
              <a:rPr lang="en-US" altLang="ko-KR" sz="3200" dirty="0"/>
              <a:t>(Loop statements)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while </a:t>
            </a:r>
            <a:r>
              <a:rPr lang="ko-KR" altLang="en-US" dirty="0"/>
              <a:t>구문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지정된 조건이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참인 동안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코드 블록이 반복적으로 실행됩니다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EFA31-298B-405F-84A3-0BC3EA09BD75}"/>
              </a:ext>
            </a:extLst>
          </p:cNvPr>
          <p:cNvSpPr txBox="1"/>
          <p:nvPr/>
        </p:nvSpPr>
        <p:spPr>
          <a:xfrm>
            <a:off x="1126958" y="3429000"/>
            <a:ext cx="6096000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while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condition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statement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FF2A4-81A1-4494-91ED-2EF8D71983CF}"/>
              </a:ext>
            </a:extLst>
          </p:cNvPr>
          <p:cNvSpPr txBox="1"/>
          <p:nvPr/>
        </p:nvSpPr>
        <p:spPr>
          <a:xfrm>
            <a:off x="1126958" y="4120034"/>
            <a:ext cx="3862137" cy="1618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j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b="1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while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4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j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+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...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51729-A3BE-497B-BCF1-BAEBB4EB4008}"/>
              </a:ext>
            </a:extLst>
          </p:cNvPr>
          <p:cNvSpPr txBox="1"/>
          <p:nvPr/>
        </p:nvSpPr>
        <p:spPr>
          <a:xfrm>
            <a:off x="3545305" y="4049237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 값 초기화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B309C-3BD8-42AC-8B55-2CDA4EDB0113}"/>
              </a:ext>
            </a:extLst>
          </p:cNvPr>
          <p:cNvSpPr txBox="1"/>
          <p:nvPr/>
        </p:nvSpPr>
        <p:spPr>
          <a:xfrm>
            <a:off x="3545305" y="5086435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 실행 및 조건 값 변경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D8E34-ED6B-41D2-8602-D32B96379EA5}"/>
              </a:ext>
            </a:extLst>
          </p:cNvPr>
          <p:cNvSpPr txBox="1"/>
          <p:nvPr/>
        </p:nvSpPr>
        <p:spPr>
          <a:xfrm>
            <a:off x="3545305" y="4543799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 값 평가</a:t>
            </a:r>
          </a:p>
        </p:txBody>
      </p:sp>
    </p:spTree>
    <p:extLst>
      <p:ext uri="{BB962C8B-B14F-4D97-AF65-F5344CB8AC3E}">
        <p14:creationId xmlns:p14="http://schemas.microsoft.com/office/powerpoint/2010/main" val="187760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반복문</a:t>
            </a:r>
            <a:r>
              <a:rPr lang="en-US" altLang="ko-KR" sz="3200" dirty="0"/>
              <a:t>(Loop statements)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do-while </a:t>
            </a:r>
            <a:r>
              <a:rPr lang="ko-KR" altLang="en-US" dirty="0"/>
              <a:t>구문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0000"/>
                </a:solidFill>
                <a:latin typeface="Noto Sans"/>
              </a:rPr>
              <a:t>do-while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문은 루프의 내용을 한 번 실행한 후 상태를 확인하는 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while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문은 내용을 실행하기 전에 먼저 조건을 확인합니다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FF2A4-81A1-4494-91ED-2EF8D71983CF}"/>
              </a:ext>
            </a:extLst>
          </p:cNvPr>
          <p:cNvSpPr txBox="1"/>
          <p:nvPr/>
        </p:nvSpPr>
        <p:spPr>
          <a:xfrm>
            <a:off x="1126958" y="4120034"/>
            <a:ext cx="3862137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8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8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b="1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8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console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b="1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b="1" kern="100" dirty="0" err="1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b="1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= '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8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++;</a:t>
            </a:r>
            <a:endParaRPr lang="ko-KR" altLang="ko-KR" sz="18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while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20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8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8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'Value of </a:t>
            </a:r>
            <a:r>
              <a:rPr lang="en-US" altLang="ko-KR" sz="1800" kern="100" dirty="0" err="1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after the do-while statement: '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8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51729-A3BE-497B-BCF1-BAEBB4EB4008}"/>
              </a:ext>
            </a:extLst>
          </p:cNvPr>
          <p:cNvSpPr txBox="1"/>
          <p:nvPr/>
        </p:nvSpPr>
        <p:spPr>
          <a:xfrm>
            <a:off x="6817894" y="4139684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 값 초기화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D8E34-ED6B-41D2-8602-D32B96379EA5}"/>
              </a:ext>
            </a:extLst>
          </p:cNvPr>
          <p:cNvSpPr txBox="1"/>
          <p:nvPr/>
        </p:nvSpPr>
        <p:spPr>
          <a:xfrm>
            <a:off x="6817894" y="5312847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 값 평가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DA93C-3A9D-4371-948D-A0F81E9838EC}"/>
              </a:ext>
            </a:extLst>
          </p:cNvPr>
          <p:cNvSpPr txBox="1"/>
          <p:nvPr/>
        </p:nvSpPr>
        <p:spPr>
          <a:xfrm>
            <a:off x="1126958" y="3490265"/>
            <a:ext cx="6096000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statement 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while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condition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8CCBC-1F95-427F-A54E-5635A69595DF}"/>
              </a:ext>
            </a:extLst>
          </p:cNvPr>
          <p:cNvSpPr txBox="1"/>
          <p:nvPr/>
        </p:nvSpPr>
        <p:spPr>
          <a:xfrm>
            <a:off x="6817894" y="4777906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 실행 및 조건 값 변경</a:t>
            </a:r>
          </a:p>
        </p:txBody>
      </p:sp>
    </p:spTree>
    <p:extLst>
      <p:ext uri="{BB962C8B-B14F-4D97-AF65-F5344CB8AC3E}">
        <p14:creationId xmlns:p14="http://schemas.microsoft.com/office/powerpoint/2010/main" val="362044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반복문</a:t>
            </a:r>
            <a:r>
              <a:rPr lang="en-US" altLang="ko-KR" sz="3200" dirty="0"/>
              <a:t>(Loop statements)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for </a:t>
            </a:r>
            <a:r>
              <a:rPr lang="ko-KR" altLang="en-US" dirty="0"/>
              <a:t>구문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 문은 초기화 식 및 증가 식과 같은 몇 가지 작업을 추가합니다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51729-A3BE-497B-BCF1-BAEBB4EB4008}"/>
              </a:ext>
            </a:extLst>
          </p:cNvPr>
          <p:cNvSpPr txBox="1"/>
          <p:nvPr/>
        </p:nvSpPr>
        <p:spPr>
          <a:xfrm>
            <a:off x="1347536" y="3390447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조건 값 초기화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D8E34-ED6B-41D2-8602-D32B96379EA5}"/>
              </a:ext>
            </a:extLst>
          </p:cNvPr>
          <p:cNvSpPr txBox="1"/>
          <p:nvPr/>
        </p:nvSpPr>
        <p:spPr>
          <a:xfrm>
            <a:off x="3144252" y="3394917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조건 값 평가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8CCBC-1F95-427F-A54E-5635A69595DF}"/>
              </a:ext>
            </a:extLst>
          </p:cNvPr>
          <p:cNvSpPr txBox="1"/>
          <p:nvPr/>
        </p:nvSpPr>
        <p:spPr>
          <a:xfrm>
            <a:off x="4620126" y="3440692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조건 값 변경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26BFB-A668-42A2-98E3-71C34415BA36}"/>
              </a:ext>
            </a:extLst>
          </p:cNvPr>
          <p:cNvSpPr txBox="1"/>
          <p:nvPr/>
        </p:nvSpPr>
        <p:spPr>
          <a:xfrm>
            <a:off x="1347536" y="3850032"/>
            <a:ext cx="6096000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for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initialization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condition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incrementation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statement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08816-5F90-43FF-82A3-AD7A5F194533}"/>
              </a:ext>
            </a:extLst>
          </p:cNvPr>
          <p:cNvSpPr txBox="1"/>
          <p:nvPr/>
        </p:nvSpPr>
        <p:spPr>
          <a:xfrm>
            <a:off x="1371599" y="4455593"/>
            <a:ext cx="60960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for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&lt;=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++)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kern="100" dirty="0" err="1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= '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D6B73-4155-444D-8B6C-B00CAF85D099}"/>
              </a:ext>
            </a:extLst>
          </p:cNvPr>
          <p:cNvSpPr txBox="1"/>
          <p:nvPr/>
        </p:nvSpPr>
        <p:spPr>
          <a:xfrm>
            <a:off x="6256421" y="3417615"/>
            <a:ext cx="219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로직 실행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C3D7E-7E7A-4A61-9BAD-94F9D99EFCBD}"/>
              </a:ext>
            </a:extLst>
          </p:cNvPr>
          <p:cNvSpPr txBox="1"/>
          <p:nvPr/>
        </p:nvSpPr>
        <p:spPr>
          <a:xfrm>
            <a:off x="7154778" y="4270927"/>
            <a:ext cx="4620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1 -&gt; 2 -&gt; 3 -&gt; 4 -&gt; 2 -&gt; 3 -&gt; 4 …</a:t>
            </a:r>
          </a:p>
        </p:txBody>
      </p:sp>
    </p:spTree>
    <p:extLst>
      <p:ext uri="{BB962C8B-B14F-4D97-AF65-F5344CB8AC3E}">
        <p14:creationId xmlns:p14="http://schemas.microsoft.com/office/powerpoint/2010/main" val="34620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반복문</a:t>
            </a:r>
            <a:r>
              <a:rPr lang="en-US" altLang="ko-KR" sz="3200" dirty="0"/>
              <a:t>(Loop statements)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for-in </a:t>
            </a:r>
            <a:r>
              <a:rPr lang="ko-KR" altLang="en-US" dirty="0"/>
              <a:t>구문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for-in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문은 객체를 통해 또는 배열을 통해 반복하는 데 사용됩니다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9635DB-1DF9-409C-B879-BD207BAA6EAD}"/>
              </a:ext>
            </a:extLst>
          </p:cNvPr>
          <p:cNvSpPr txBox="1"/>
          <p:nvPr/>
        </p:nvSpPr>
        <p:spPr>
          <a:xfrm>
            <a:off x="1106904" y="3052118"/>
            <a:ext cx="6096000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for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variable 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expression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statement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70BC4-8811-4BE5-BC1D-718F14128E27}"/>
              </a:ext>
            </a:extLst>
          </p:cNvPr>
          <p:cNvSpPr txBox="1"/>
          <p:nvPr/>
        </p:nvSpPr>
        <p:spPr>
          <a:xfrm>
            <a:off x="1106904" y="3495541"/>
            <a:ext cx="10764253" cy="336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michel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{              // 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michel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is an object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familyName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'Buffa'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     // 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familyName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givenName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 age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                 // are its properties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givenName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'Michel'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age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51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b="1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for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b="1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property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michel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  // the for-in will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                     // enumerate properties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console.log(property);      // will print "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familyName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",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                     // "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givenName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",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                     // "age"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michel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property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]);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//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michel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['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givenName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'] same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                         // as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michel.givenName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반복문</a:t>
            </a:r>
            <a:r>
              <a:rPr lang="en-US" altLang="ko-KR" sz="3200" dirty="0"/>
              <a:t>(Loop statements)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continue </a:t>
            </a:r>
            <a:r>
              <a:rPr lang="ko-KR" altLang="en-US" dirty="0"/>
              <a:t>구문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0000"/>
                </a:solidFill>
                <a:latin typeface="Noto Sans"/>
              </a:rPr>
              <a:t>continue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문은 블록 실행을 중지하고 루프의 다음 반복을 시작하는 데 사용됩니다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1619D-73F5-4213-B5E4-5705F95CBBEE}"/>
              </a:ext>
            </a:extLst>
          </p:cNvPr>
          <p:cNvSpPr txBox="1"/>
          <p:nvPr/>
        </p:nvSpPr>
        <p:spPr>
          <a:xfrm>
            <a:off x="2093494" y="3429000"/>
            <a:ext cx="8005011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for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k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5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++)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===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 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continue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k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*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   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'k += '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*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'Final k value:'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k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0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반복문</a:t>
            </a:r>
            <a:r>
              <a:rPr lang="en-US" altLang="ko-KR" sz="3200" dirty="0"/>
              <a:t>(Loop statements)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continue </a:t>
            </a:r>
            <a:r>
              <a:rPr lang="ko-KR" altLang="en-US" dirty="0"/>
              <a:t>구문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반복문에 레이블을 주고 해당 반복문부터 시작되도록 할 수 있음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1EA6D-6821-439F-90DB-627BA9474392}"/>
              </a:ext>
            </a:extLst>
          </p:cNvPr>
          <p:cNvSpPr txBox="1"/>
          <p:nvPr/>
        </p:nvSpPr>
        <p:spPr>
          <a:xfrm>
            <a:off x="1876927" y="3185860"/>
            <a:ext cx="2294020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continue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label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]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D24168-A80C-467C-B6EA-2F9049F94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959" y="3151187"/>
            <a:ext cx="4508332" cy="35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3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반복문</a:t>
            </a:r>
            <a:r>
              <a:rPr lang="en-US" altLang="ko-KR" sz="3200" dirty="0"/>
              <a:t>(Loop statements)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1825624"/>
            <a:ext cx="4327358" cy="20084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break </a:t>
            </a:r>
            <a:r>
              <a:rPr lang="ko-KR" altLang="en-US" dirty="0"/>
              <a:t>구문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break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문은 반복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switch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문을 중지하는 데 사용됩니다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1EA6D-6821-439F-90DB-627BA9474392}"/>
              </a:ext>
            </a:extLst>
          </p:cNvPr>
          <p:cNvSpPr txBox="1"/>
          <p:nvPr/>
        </p:nvSpPr>
        <p:spPr>
          <a:xfrm>
            <a:off x="625642" y="3834063"/>
            <a:ext cx="2294020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label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]</a:t>
            </a:r>
            <a:endParaRPr lang="ko-KR" altLang="ko-KR" sz="18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03021-2FE6-4EFA-87AA-8FDE18F273FC}"/>
              </a:ext>
            </a:extLst>
          </p:cNvPr>
          <p:cNvSpPr txBox="1"/>
          <p:nvPr/>
        </p:nvSpPr>
        <p:spPr>
          <a:xfrm>
            <a:off x="4700337" y="1690688"/>
            <a:ext cx="7251031" cy="4670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tab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kern="100" dirty="0" err="1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michel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'john'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kern="100" dirty="0" err="1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donald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kern="100" dirty="0" err="1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paul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]; // 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johh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at index = 1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function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isNameInTheArray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name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theArray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"Number of elements in the array : "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theArray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length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for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theArray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length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++)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'comparing with element in the array at pos '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if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theArray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]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===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name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'the name '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name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            ' is in the array at pos: '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</a:t>
            </a:r>
            <a:r>
              <a:rPr lang="en-US" altLang="ko-KR" sz="1800" b="1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sz="1800" b="1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}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else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name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 is not at pos '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}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}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Execute the function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isNameInTheArray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'john'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tab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9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560</Words>
  <Application>Microsoft Office PowerPoint</Application>
  <PresentationFormat>와이드스크린</PresentationFormat>
  <Paragraphs>219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Noto Sans</vt:lpstr>
      <vt:lpstr>맑은 고딕</vt:lpstr>
      <vt:lpstr>Arial</vt:lpstr>
      <vt:lpstr>Consolas</vt:lpstr>
      <vt:lpstr>Courier New</vt:lpstr>
      <vt:lpstr>Times New Roman</vt:lpstr>
      <vt:lpstr>Office 테마</vt:lpstr>
      <vt:lpstr>반복문</vt:lpstr>
      <vt:lpstr>반복문(Loop statements)</vt:lpstr>
      <vt:lpstr>반복문(Loop statements)</vt:lpstr>
      <vt:lpstr>반복문(Loop statements)</vt:lpstr>
      <vt:lpstr>반복문(Loop statements)</vt:lpstr>
      <vt:lpstr>반복문(Loop statements)</vt:lpstr>
      <vt:lpstr>반복문(Loop statements)</vt:lpstr>
      <vt:lpstr>반복문(Loop statements)</vt:lpstr>
      <vt:lpstr>반복문(Loop statements)</vt:lpstr>
      <vt:lpstr>반복문(Loop statements)</vt:lpstr>
      <vt:lpstr>HTML 요소 삭제</vt:lpstr>
      <vt:lpstr>실습 과제(Contact Manager) – 일괄 삭제</vt:lpstr>
      <vt:lpstr>객체(Object) 파트1</vt:lpstr>
      <vt:lpstr>객체(Object) 파트1</vt:lpstr>
      <vt:lpstr>객체(Object) 파트1</vt:lpstr>
      <vt:lpstr>배열(Arrays) 파트1</vt:lpstr>
      <vt:lpstr>배열(Arrays) 파트1</vt:lpstr>
      <vt:lpstr>배열(Arrays) 파트1</vt:lpstr>
      <vt:lpstr>배열(Arrays) 파트1</vt:lpstr>
      <vt:lpstr>배열(Arrays) 파트1</vt:lpstr>
      <vt:lpstr>박스오피스 - AJAX로 데이터 조회하기</vt:lpstr>
      <vt:lpstr>(실습과제) 밴드명으로 멤버정보 검색 및 표시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Daekeun</dc:creator>
  <cp:lastModifiedBy>Si7A-</cp:lastModifiedBy>
  <cp:revision>103</cp:revision>
  <dcterms:created xsi:type="dcterms:W3CDTF">2021-04-23T03:02:58Z</dcterms:created>
  <dcterms:modified xsi:type="dcterms:W3CDTF">2021-05-18T00:49:41Z</dcterms:modified>
</cp:coreProperties>
</file>