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21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7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389" y="25930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인증 정보 및 사용자 정보 생성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7166" y="1277546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12025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19917" y="1196601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52511" y="2411996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27201" y="1352524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944924" y="1667844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19917" y="3926099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27" y="3981489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3954338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729" y="4447225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4107" y="1292004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6607" y="4200901"/>
            <a:ext cx="348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role)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31987" y="3001086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14484" y="2521252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543547" y="2138869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944924" y="1931691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4107" y="2001044"/>
            <a:ext cx="1205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en-US" altLang="ko-KR" sz="1200" dirty="0" smtClean="0"/>
              <a:t>. 201 Created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 및 세션 정보 생성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39535" y="1238176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65" y="12728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82971" y="1282746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45144" y="2515124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1329860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5052" y="164518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282971" y="5014468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1" y="5069858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2" y="504270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83" y="5535594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14235" y="1269340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70742" y="5304761"/>
            <a:ext cx="356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14957" y="3871836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330888" y="424315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38381" y="2588313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31724" y="3190388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086954" y="4150821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  <a:p>
            <a:r>
              <a:rPr lang="en-US" altLang="ko-KR" sz="1200" dirty="0" smtClean="0"/>
              <a:t>(profile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074846" y="3807121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767629" y="245922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14049" y="1991538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80178" y="20982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60555" y="2130038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773551" y="274474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16579" y="3898621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66232" y="4105744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접근 및 권한 허가 처리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1210467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12451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1255037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1329860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1645180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103145"/>
            <a:ext cx="30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smtClean="0"/>
              <a:t>POST/GET</a:t>
            </a:r>
            <a:r>
              <a:rPr lang="en-US" altLang="ko-KR" sz="1200" dirty="0" smtClean="0"/>
              <a:t>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2560604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107146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2724441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세션 </a:t>
            </a:r>
            <a:r>
              <a:rPr lang="ko-KR" altLang="en-US" sz="1200" dirty="0" smtClean="0"/>
              <a:t>프로필 </a:t>
            </a:r>
            <a:r>
              <a:rPr lang="ko-KR" altLang="en-US" sz="1200" dirty="0" smtClean="0"/>
              <a:t>정보 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07803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078035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2487415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1951883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102329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4213000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3785555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3739252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</a:t>
            </a:r>
            <a:r>
              <a:rPr lang="en-US" altLang="ko-KR" sz="1200" dirty="0" smtClean="0"/>
              <a:t>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374701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121001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4445025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endParaRPr lang="en-US" altLang="en-US" sz="1200" dirty="0" smtClean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078035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137739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4890356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027235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494707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4366907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293</Words>
  <Application>Microsoft Office PowerPoint</Application>
  <PresentationFormat>와이드스크린</PresentationFormat>
  <Paragraphs>100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217</cp:revision>
  <dcterms:created xsi:type="dcterms:W3CDTF">2021-02-04T00:42:54Z</dcterms:created>
  <dcterms:modified xsi:type="dcterms:W3CDTF">2021-10-13T09:07:06Z</dcterms:modified>
</cp:coreProperties>
</file>