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74" r:id="rId12"/>
    <p:sldId id="261" r:id="rId13"/>
    <p:sldId id="275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23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97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/session-profile</a:t>
            </a:r>
            <a:endParaRPr lang="en-US" altLang="ko-KR" sz="1200" dirty="0" smtClean="0"/>
          </a:p>
          <a:p>
            <a:r>
              <a:rPr lang="en-US" altLang="ko-KR" sz="1200" dirty="0" smtClean="0"/>
              <a:t>Header -&gt; APP_SESSION_ID: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세션 프로필 </a:t>
            </a:r>
            <a:r>
              <a:rPr lang="ko-KR" altLang="en-US" sz="3600" dirty="0"/>
              <a:t>정보 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11917" y="3037492"/>
            <a:ext cx="1820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{username,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5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APP_SESSION_ID</a:t>
            </a:r>
            <a:r>
              <a:rPr lang="en-US" altLang="ko-KR" sz="1200" smtClean="0"/>
              <a:t>: </a:t>
            </a:r>
            <a:r>
              <a:rPr lang="ko-KR" altLang="en-US" sz="120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DELETE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/session-profile</a:t>
            </a:r>
            <a:endParaRPr lang="en-US" altLang="ko-KR" sz="1200" dirty="0" smtClean="0"/>
          </a:p>
          <a:p>
            <a:r>
              <a:rPr lang="en-US" altLang="ko-KR" sz="1200" dirty="0" smtClean="0"/>
              <a:t>Header -&gt; APP_SESSION_ID: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7616564" y="3967421"/>
            <a:ext cx="1610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55297" y="361239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</a:t>
            </a:r>
            <a:r>
              <a:rPr lang="ko-KR" altLang="en-US" sz="1200" dirty="0" smtClean="0"/>
              <a:t>정보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세션 프로필 </a:t>
            </a:r>
            <a:r>
              <a:rPr lang="ko-KR" altLang="en-US" sz="3600" dirty="0"/>
              <a:t>정보 </a:t>
            </a:r>
            <a:r>
              <a:rPr lang="ko-KR" altLang="en-US" sz="3600" dirty="0" smtClean="0"/>
              <a:t>삭제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로그아웃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865104" y="303749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763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416995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058202" y="5879456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58202" y="6113460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4059" y="5450329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68117" y="6224736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91088" y="545548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12447BC1-CCEB-4C3B-997C-90248E393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48" y="2393483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Page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991088" y="2265853"/>
            <a:ext cx="3693421" cy="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페이지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2915746" y="2837045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1009" y="2486459"/>
            <a:ext cx="23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3972843" y="276347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3889115" y="3200548"/>
            <a:ext cx="2741396" cy="1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058202" y="3705251"/>
            <a:ext cx="3544540" cy="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4446" y="338544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 </a:t>
            </a:r>
            <a:r>
              <a:rPr lang="ko-KR" altLang="en-US" sz="1200" dirty="0" err="1" smtClean="0"/>
              <a:t>페이지로로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87826" y="3372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42024" y="2467801"/>
            <a:ext cx="1577263" cy="1099580"/>
            <a:chOff x="2583737" y="4775944"/>
            <a:chExt cx="1577263" cy="1099580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1540187" y="376231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17394" y="3779923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Token</a:t>
            </a:r>
          </a:p>
          <a:p>
            <a:r>
              <a:rPr lang="en-US" altLang="ko-KR" sz="1200" dirty="0" smtClean="0"/>
              <a:t>Cookie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9287" y="4766517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019287" y="5000521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15144" y="4337390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프로필 조회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329202" y="5111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프로필 정보 응답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952173" y="434254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pic>
        <p:nvPicPr>
          <p:cNvPr id="4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34" y="2585804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712</Words>
  <Application>Microsoft Office PowerPoint</Application>
  <PresentationFormat>와이드스크린</PresentationFormat>
  <Paragraphs>220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세션 프로필 정보 조회</vt:lpstr>
      <vt:lpstr>서비스 접근 및 권한 허가 처리</vt:lpstr>
      <vt:lpstr>세션 프로필 정보 삭제(로그아웃)</vt:lpstr>
      <vt:lpstr>Cookie 기반 인증, 토큰 처리</vt:lpstr>
      <vt:lpstr>인증 및 토큰 처리 프로세스 – Cookie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429</cp:revision>
  <dcterms:created xsi:type="dcterms:W3CDTF">2021-02-04T00:42:54Z</dcterms:created>
  <dcterms:modified xsi:type="dcterms:W3CDTF">2021-11-05T00:39:08Z</dcterms:modified>
</cp:coreProperties>
</file>