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230A8-D1AA-4FA9-94D4-2603A6E3E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3EDFAF-7943-4E5B-AFC0-6833D45FA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0E6C4-B46B-47F7-8C51-CD22F4DD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D0511-BB57-4B7C-B0B4-E134772B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F65C1-73AB-41BB-8AD7-DF34CEA3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7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98396-CB00-4C71-B7D4-0DCBB0D9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15E03-FFCE-43F7-97A2-D95C06F00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03822-360F-4BC1-B84B-39193120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A6C3-5A55-4C6C-ACE8-9AEDA043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4756B-0EC3-4C57-A892-4ED144E7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4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687833-21DF-496D-B997-66176B551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ECB3F-5A5B-44C5-8268-B5A4646C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EFCA7-6D05-4449-B469-E8E7C48A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F0335-DB2E-413B-B62A-28FBC3D9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BB07C-BCF7-4D4C-B3BF-C9B3E972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2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76C9A-916C-4143-AC5E-DA4BBC26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B929E-2DD8-4738-8698-D724E24A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ED39E-BB8C-484B-949F-B37E10FF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8CAF6-D1E7-4FF8-8FE4-6DAC9C53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00E3A-60E2-4ED8-9F25-BED0B48D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8440D-1AD7-49D3-AC6B-910A7119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941C0-7B97-47B2-96FE-658AE220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080F8-B70A-4C15-8E18-AEE09AC3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42EFF-14B9-427E-A892-D13A93DC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50600-B6E1-4133-ABF2-82480641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00869-6651-4CE0-861C-EC710C80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21047-6580-41F7-A116-15A356CD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9962D-229B-47F2-9AE9-0E61D3F7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9C58-B7A9-4404-A102-4C00E93D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BA547-4F49-47BC-995B-416A5311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CD71C-3BFA-4A9B-9E64-0750F713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2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0B370-7AC7-46D5-B2EC-7E0C93CC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E105B-6973-4DC1-9DB5-3F528319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B36D1-3E3C-40CB-A15C-2BB12464D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6C7DC4-0103-45ED-A6CE-F9000D58F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0CB058-24B8-4A58-B93F-A69A69DF2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912DB1-BCFE-481D-9246-4A422519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F882A-79D3-4454-AA3B-5728F942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D83495-99EB-4E6E-B82E-76E677BD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BD0C3-255D-4CA0-B103-1C33E7C7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11F92-4DD1-4BE0-961A-7D2379D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B192F6-7B43-4D86-8842-E3222FF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D96F7-17C6-4AAB-A81C-3AB68DA3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7D7A7B-60FE-4EFC-9954-BA812295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F2177-3653-40D6-B476-C6403413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7F4E-DACD-48B3-A7D1-8361FFE1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8AA0-F89B-4CCA-9ADC-4E6009F5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E4CB9-C7CF-4B81-B6A3-085C3B8D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F1B19-9EEF-4B12-8110-74989E874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BC692-7178-4FE7-AE86-421449F0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5B4EE-12F1-4CBC-9C5E-7664A2D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2A79B-B887-4D7C-9AFB-C9350F64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3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850BF-E17F-4465-B6D5-EBA7177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535193-13F3-48D5-94D7-651539D40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20DD1-DD02-42DC-B69D-158EDA2EB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CA44E-01C8-4783-A41A-647CB8D6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0CEE6-2BEF-4517-AF66-A6E13D98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23486-A5C4-477A-A373-20738900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5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E73DCF-0B85-4487-ADB4-B7B48F24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B64CF-130F-4266-B11E-4F4FC375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6D1B5-8E37-44A7-8F87-49A5B8030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5561-7C86-4128-9058-9D3D54838770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18448-11C6-4834-9D6A-A8DE988F2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8C5D0-531A-4166-A420-A978BEC78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A19E-5725-43FA-B13B-E7C4A239E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7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DB7B3-35C9-4A2A-99CC-0C61A7CBD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en-US" dirty="0"/>
              <a:t> 주사위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BB3EE5-AEAD-4259-BFC4-E192452B3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                            AR01, AR08</a:t>
            </a:r>
          </a:p>
        </p:txBody>
      </p:sp>
    </p:spTree>
    <p:extLst>
      <p:ext uri="{BB962C8B-B14F-4D97-AF65-F5344CB8AC3E}">
        <p14:creationId xmlns:p14="http://schemas.microsoft.com/office/powerpoint/2010/main" val="287841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A85CE-0287-4422-BCC1-A201E0E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LED </a:t>
            </a:r>
            <a:r>
              <a:rPr lang="ko-KR" altLang="en-US" dirty="0"/>
              <a:t>주사위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EA31A-24D8-4E10-9177-0E5CC579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저항과 </a:t>
            </a:r>
            <a:r>
              <a:rPr lang="en-US" altLang="ko-KR" dirty="0"/>
              <a:t>LED</a:t>
            </a:r>
            <a:r>
              <a:rPr lang="ko-KR" altLang="en-US" dirty="0"/>
              <a:t>를 이용해서 </a:t>
            </a:r>
            <a:r>
              <a:rPr lang="en-US" altLang="ko-KR" dirty="0"/>
              <a:t>LED </a:t>
            </a:r>
            <a:r>
              <a:rPr lang="ko-KR" altLang="en-US" dirty="0"/>
              <a:t>주사위를 </a:t>
            </a:r>
            <a:r>
              <a:rPr lang="ko-KR" altLang="en-US" dirty="0" err="1"/>
              <a:t>만들어볼려고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다양한 종류의 </a:t>
            </a:r>
            <a:r>
              <a:rPr lang="en-US" altLang="ko-KR" dirty="0"/>
              <a:t>LED</a:t>
            </a:r>
            <a:r>
              <a:rPr lang="ko-KR" altLang="en-US" dirty="0"/>
              <a:t>와  이 </a:t>
            </a:r>
            <a:r>
              <a:rPr lang="en-US" altLang="ko-KR" dirty="0"/>
              <a:t>LED</a:t>
            </a:r>
            <a:r>
              <a:rPr lang="ko-KR" altLang="en-US" dirty="0"/>
              <a:t>에 불을 밝히는 여러가지 소프트웨어 기법을 수업시간에 배운 내용을 추가하면서 사용해보고자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LED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스위치를 이용해서 주사위를 나타나게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0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94F0-6E59-4787-8BCB-63112025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LED </a:t>
            </a:r>
            <a:r>
              <a:rPr lang="ko-KR" altLang="en-US" dirty="0"/>
              <a:t>주사위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11FA-73AD-4617-A60F-6AE54DF1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숫자에 해당하는 배열에 저장을 반복문으로 하나씩 살펴보며 </a:t>
            </a:r>
            <a:r>
              <a:rPr lang="en-US" altLang="ko-KR" dirty="0"/>
              <a:t>LED</a:t>
            </a:r>
            <a:r>
              <a:rPr lang="ko-KR" altLang="en-US" dirty="0"/>
              <a:t>를 설정하도록 할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11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LED 주사위</vt:lpstr>
      <vt:lpstr>                  LED 주사위</vt:lpstr>
      <vt:lpstr>                LED 주사위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주사위</dc:title>
  <dc:creator>E323_STUD</dc:creator>
  <cp:lastModifiedBy>E323_STUD</cp:lastModifiedBy>
  <cp:revision>1</cp:revision>
  <dcterms:created xsi:type="dcterms:W3CDTF">2021-06-02T07:32:41Z</dcterms:created>
  <dcterms:modified xsi:type="dcterms:W3CDTF">2021-06-02T07:33:14Z</dcterms:modified>
</cp:coreProperties>
</file>