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"/>
  </p:notesMasterIdLst>
  <p:sldIdLst>
    <p:sldId id="257" r:id="rId3"/>
  </p:sldIdLst>
  <p:sldSz cx="7772400" cy="10058400"/>
  <p:notesSz cx="6858000" cy="9144000"/>
  <p:embeddedFontLst>
    <p:embeddedFont>
      <p:font typeface="Google Sans SemiBold" panose="020B0604020202020204" charset="0"/>
      <p:regular r:id="rId5"/>
      <p:bold r:id="rId6"/>
      <p:italic r:id="rId7"/>
      <p:boldItalic r:id="rId8"/>
    </p:embeddedFont>
    <p:embeddedFont>
      <p:font typeface="PT Sans Narrow" panose="020B0604020202020204" charset="0"/>
      <p:regular r:id="rId9"/>
      <p:bold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Google Sans" panose="020B0604020202020204" charset="0"/>
      <p:regular r:id="rId15"/>
      <p:bold r:id="rId16"/>
      <p:italic r:id="rId17"/>
      <p:boldItalic r:id="rId18"/>
    </p:embeddedFont>
    <p:embeddedFont>
      <p:font typeface="Work Sans" panose="020B060402020202020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72" y="3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34" Type="http://schemas.openxmlformats.org/officeDocument/2006/relationships/font" Target="fonts/font30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font" Target="fonts/font2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font" Target="fonts/font28.fntdata"/><Relationship Id="rId37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36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font" Target="fonts/font27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03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3a6309cc6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3a6309cc6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7" name="Google Shape;247;p9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 dirty="0" smtClean="0">
                <a:latin typeface="Segoe UI" panose="020B0502040204020203" pitchFamily="34" charset="0"/>
                <a:ea typeface="Google Sans SemiBold"/>
                <a:cs typeface="Segoe UI" panose="020B0502040204020203" pitchFamily="34" charset="0"/>
                <a:sym typeface="Google Sans SemiBold"/>
              </a:rPr>
              <a:t>  Project </a:t>
            </a:r>
            <a:r>
              <a:rPr lang="en" sz="1375" dirty="0">
                <a:latin typeface="Segoe UI" panose="020B0502040204020203" pitchFamily="34" charset="0"/>
                <a:ea typeface="Google Sans SemiBold"/>
                <a:cs typeface="Segoe UI" panose="020B0502040204020203" pitchFamily="34" charset="0"/>
                <a:sym typeface="Google Sans SemiBold"/>
              </a:rPr>
              <a:t>Overview</a:t>
            </a:r>
            <a:endParaRPr sz="1375" dirty="0">
              <a:solidFill>
                <a:srgbClr val="000000"/>
              </a:solidFill>
              <a:latin typeface="Segoe UI" panose="020B0502040204020203" pitchFamily="34" charset="0"/>
              <a:ea typeface="Google Sans SemiBold"/>
              <a:cs typeface="Segoe UI" panose="020B0502040204020203" pitchFamily="34" charset="0"/>
              <a:sym typeface="Google Sans SemiBold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287625" y="1859125"/>
            <a:ext cx="7309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Understanding taxi trip data is crucial for enhancing transportation services and enabling informed decision-making. By delving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into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dataset, we can uncover valuable insights that drive improvements in service quality, operational efficiency, and customer satisfaction.</a:t>
            </a:r>
            <a:endParaRPr dirty="0">
              <a:solidFill>
                <a:schemeClr val="dk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9217" r="9217"/>
          <a:stretch>
            <a:fillRect/>
          </a:stretch>
        </p:blipFill>
        <p:spPr>
          <a:xfrm>
            <a:off x="3393782" y="3560763"/>
            <a:ext cx="4218745" cy="3468550"/>
          </a:xfrm>
          <a:prstGeom prst="rect">
            <a:avLst/>
          </a:prstGeom>
        </p:spPr>
      </p:pic>
      <p:sp>
        <p:nvSpPr>
          <p:cNvPr id="423" name="Google Shape;423;p17"/>
          <p:cNvSpPr txBox="1"/>
          <p:nvPr/>
        </p:nvSpPr>
        <p:spPr>
          <a:xfrm>
            <a:off x="4583375" y="5956025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pSp>
        <p:nvGrpSpPr>
          <p:cNvPr id="424" name="Google Shape;424;p17"/>
          <p:cNvGrpSpPr/>
          <p:nvPr/>
        </p:nvGrpSpPr>
        <p:grpSpPr>
          <a:xfrm>
            <a:off x="188700" y="666078"/>
            <a:ext cx="5190000" cy="771300"/>
            <a:chOff x="188700" y="665125"/>
            <a:chExt cx="5190000" cy="771300"/>
          </a:xfrm>
        </p:grpSpPr>
        <p:sp>
          <p:nvSpPr>
            <p:cNvPr id="425" name="Google Shape;425;p17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Segoe UI" panose="020B0502040204020203" pitchFamily="34" charset="0"/>
                  <a:ea typeface="Google Sans SemiBold"/>
                  <a:cs typeface="Segoe UI" panose="020B0502040204020203" pitchFamily="34" charset="0"/>
                  <a:sym typeface="Google Sans SemiBold"/>
                </a:rPr>
                <a:t>Title</a:t>
              </a:r>
              <a:endParaRPr sz="1900" dirty="0">
                <a:solidFill>
                  <a:srgbClr val="000000"/>
                </a:solidFill>
                <a:latin typeface="Segoe UI" panose="020B0502040204020203" pitchFamily="34" charset="0"/>
                <a:ea typeface="Google Sans SemiBold"/>
                <a:cs typeface="Segoe UI" panose="020B0502040204020203" pitchFamily="34" charset="0"/>
                <a:sym typeface="Google Sans SemiBold"/>
              </a:endParaRPr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dirty="0">
                  <a:latin typeface="Segoe UI" panose="020B0502040204020203" pitchFamily="34" charset="0"/>
                  <a:ea typeface="Roboto"/>
                  <a:cs typeface="Segoe UI" panose="020B0502040204020203" pitchFamily="34" charset="0"/>
                  <a:sym typeface="Roboto"/>
                </a:rPr>
                <a:t>Subtitle</a:t>
              </a:r>
              <a:endParaRPr dirty="0">
                <a:solidFill>
                  <a:srgbClr val="000000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10949" y="1082436"/>
            <a:ext cx="3836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Unveiling Patterns and Trends in TLC Dataset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949" y="660689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NYC Taxi Trip Data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700" y="3996499"/>
            <a:ext cx="300665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Trip Characteristics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Exploration of </a:t>
            </a:r>
            <a:r>
              <a:rPr lang="en-US" dirty="0" err="1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trip_distance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total_amount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unveiled crucial patterns in taxi ride lengths and fare amounts, essential for fare estimation and service optimization</a:t>
            </a: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 </a:t>
            </a:r>
            <a:r>
              <a:rPr lang="en-US" b="1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Trends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Analysis of payment types revealed the prevalence of credit card payments and associated tip amounts, offering insights into customer preferences and payment behaviors</a:t>
            </a: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Passenger </a:t>
            </a:r>
            <a:r>
              <a:rPr lang="en-US" b="1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Counts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Examination of passenger counts provided valuable insights into ride-sharing behaviors and service demand, facilitating resource allocation and service planning</a:t>
            </a: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b="1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Issues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Identification of anomalies like negative </a:t>
            </a:r>
            <a:r>
              <a:rPr lang="en-US" dirty="0" err="1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total_amount</a:t>
            </a:r>
            <a:r>
              <a:rPr lang="en-US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values underscores the importance of rigorous data cleaning and validation processes to ensure data </a:t>
            </a:r>
            <a:r>
              <a:rPr lang="en-US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accuracy.</a:t>
            </a:r>
            <a:endParaRPr lang="en-US" dirty="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3782" y="7729654"/>
            <a:ext cx="3969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Cleaning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Ensure data quality by addressing anomalies and inconsistencies.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Advanced Analysis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Explore correlations and conduct predictive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modelling.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Enhanced Visualization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Create visuals for effective communication.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Stakeholder Engagement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Collaborate to refine project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Google Sans SemiBold</vt:lpstr>
      <vt:lpstr>PT Sans Narrow</vt:lpstr>
      <vt:lpstr>Arial</vt:lpstr>
      <vt:lpstr>Roboto</vt:lpstr>
      <vt:lpstr>Google Sans</vt:lpstr>
      <vt:lpstr>Work Sans</vt:lpstr>
      <vt:lpstr>Segoe UI</vt:lpstr>
      <vt:lpstr>Calibri</vt:lpstr>
      <vt:lpstr>Lato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Kadambari</dc:creator>
  <cp:lastModifiedBy>Kadambari Patel</cp:lastModifiedBy>
  <cp:revision>3</cp:revision>
  <dcterms:modified xsi:type="dcterms:W3CDTF">2024-02-22T11:42:10Z</dcterms:modified>
</cp:coreProperties>
</file>