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4" r:id="rId3"/>
    <p:sldId id="285" r:id="rId4"/>
    <p:sldId id="286" r:id="rId5"/>
    <p:sldId id="296" r:id="rId6"/>
    <p:sldId id="288" r:id="rId7"/>
    <p:sldId id="289" r:id="rId8"/>
    <p:sldId id="297" r:id="rId9"/>
    <p:sldId id="298" r:id="rId10"/>
    <p:sldId id="290" r:id="rId11"/>
    <p:sldId id="291" r:id="rId12"/>
    <p:sldId id="299" r:id="rId13"/>
    <p:sldId id="300" r:id="rId14"/>
    <p:sldId id="301" r:id="rId15"/>
    <p:sldId id="302" r:id="rId16"/>
    <p:sldId id="293" r:id="rId17"/>
    <p:sldId id="294" r:id="rId18"/>
    <p:sldId id="303" r:id="rId19"/>
    <p:sldId id="304" r:id="rId20"/>
    <p:sldId id="305" r:id="rId21"/>
    <p:sldId id="295" r:id="rId22"/>
    <p:sldId id="283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>
        <p:scale>
          <a:sx n="100" d="100"/>
          <a:sy n="100" d="100"/>
        </p:scale>
        <p:origin x="-1950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D78A6-3927-42C9-AB1E-6EE5DC2426B9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6CD85-D7EF-4F9B-94C7-4DE7AAAF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z = x + 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6CD85-D7EF-4F9B-94C7-4DE7AAAF6F1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60D-AE29-4F02-ABA6-599C477DC7C9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오차역전파법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800" dirty="0" smtClean="0"/>
              <a:t>(5.1~5.5.1; 147p~166p</a:t>
            </a:r>
            <a:r>
              <a:rPr lang="en-US" altLang="ko-KR" sz="3800" dirty="0" smtClean="0"/>
              <a:t>)</a:t>
            </a:r>
            <a:endParaRPr lang="ko-KR" altLang="en-US" sz="3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180315 </a:t>
            </a:r>
            <a:r>
              <a:rPr lang="ko-KR" altLang="en-US" dirty="0" smtClean="0"/>
              <a:t>이상헌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곱셈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역전파</a:t>
            </a:r>
            <a:endParaRPr lang="ko-KR" altLang="en-US" dirty="0"/>
          </a:p>
        </p:txBody>
      </p:sp>
      <p:pic>
        <p:nvPicPr>
          <p:cNvPr id="7171" name="Picture 3" descr="E:\Study\deeplearning study\deep-learning-from-scratch-master\equations_and_figures\deep_learning_images\fig 5-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3356992"/>
            <a:ext cx="7272808" cy="2971685"/>
          </a:xfrm>
          <a:prstGeom prst="rect">
            <a:avLst/>
          </a:prstGeom>
          <a:noFill/>
        </p:spPr>
      </p:pic>
      <p:pic>
        <p:nvPicPr>
          <p:cNvPr id="7172" name="Picture 4" descr="E:\Study\deeplearning study\deep-learning-from-scratch-master\equations_and_figures\deep_learning_images\e 5.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4952" y="1700808"/>
            <a:ext cx="965200" cy="148590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1259632" y="2184524"/>
            <a:ext cx="12426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i="1" dirty="0" smtClean="0"/>
              <a:t>z</a:t>
            </a:r>
            <a:r>
              <a:rPr lang="en-US" altLang="ko-KR" sz="2200" dirty="0" smtClean="0"/>
              <a:t> = </a:t>
            </a:r>
            <a:r>
              <a:rPr lang="en-US" altLang="ko-KR" sz="2200" i="1" dirty="0" smtClean="0"/>
              <a:t>x</a:t>
            </a:r>
            <a:r>
              <a:rPr lang="en-US" altLang="ko-KR" sz="2200" dirty="0" smtClean="0"/>
              <a:t> </a:t>
            </a:r>
            <a:r>
              <a:rPr lang="en-US" altLang="ko-KR" sz="2200" dirty="0" smtClean="0"/>
              <a:t>· </a:t>
            </a:r>
            <a:r>
              <a:rPr lang="en-US" altLang="ko-KR" sz="2200" i="1" dirty="0" smtClean="0"/>
              <a:t>y</a:t>
            </a:r>
            <a:endParaRPr lang="ko-KR" altLang="en-US" sz="22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곱셉</a:t>
            </a:r>
            <a:r>
              <a:rPr lang="ko-KR" altLang="en-US" dirty="0" smtClean="0"/>
              <a:t> 노트 </a:t>
            </a:r>
            <a:r>
              <a:rPr lang="ko-KR" altLang="en-US" dirty="0" err="1" smtClean="0"/>
              <a:t>역전파의</a:t>
            </a:r>
            <a:r>
              <a:rPr lang="ko-KR" altLang="en-US" dirty="0" smtClean="0"/>
              <a:t> 예</a:t>
            </a:r>
            <a:endParaRPr lang="ko-KR" altLang="en-US" dirty="0"/>
          </a:p>
        </p:txBody>
      </p:sp>
      <p:pic>
        <p:nvPicPr>
          <p:cNvPr id="6" name="Picture 2" descr="E:\Study\deeplearning study\deep-learning-from-scratch-master\equations_and_figures\deep_learning_images\fig 5-1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79278"/>
            <a:ext cx="8229600" cy="33678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사과 쇼핑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예</a:t>
            </a:r>
            <a:endParaRPr lang="ko-KR" altLang="en-US" dirty="0"/>
          </a:p>
        </p:txBody>
      </p:sp>
      <p:pic>
        <p:nvPicPr>
          <p:cNvPr id="4" name="Picture 3" descr="E:\Study\deeplearning study\deep-learning-from-scratch-master\equations_and_figures\deep_learning_images\fig 5-14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01" y="2332753"/>
            <a:ext cx="7721997" cy="30608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사과와 귤 쇼핑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예</a:t>
            </a:r>
            <a:endParaRPr lang="ko-KR" altLang="en-US" dirty="0"/>
          </a:p>
        </p:txBody>
      </p:sp>
      <p:pic>
        <p:nvPicPr>
          <p:cNvPr id="4" name="Picture 2" descr="E:\Study\deeplearning study\deep-learning-from-scratch-master\equations_and_figures\deep_learning_images\fig 5-17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842" y="2059689"/>
            <a:ext cx="8090316" cy="36069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곱셈 계층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072481"/>
            <a:ext cx="441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buy_apple.py</a:t>
            </a:r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677" y="1600200"/>
            <a:ext cx="555264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buy_apple.py</a:t>
            </a:r>
            <a:endParaRPr lang="ko-KR" altLang="en-US" dirty="0"/>
          </a:p>
        </p:txBody>
      </p:sp>
      <p:pic>
        <p:nvPicPr>
          <p:cNvPr id="5" name="Picture 2" descr="E:\Study\deeplearning study\deep-learning-from-scratch-master\equations_and_figures\deep_learning_images\fig 5-16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651" y="2389906"/>
            <a:ext cx="7734698" cy="2946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덧셈 계층</a:t>
            </a:r>
            <a:endParaRPr lang="ko-KR" alt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0850" y="2358231"/>
            <a:ext cx="31623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76672"/>
            <a:ext cx="7275084" cy="601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buy_apple_orange.py</a:t>
            </a:r>
            <a:endParaRPr lang="ko-KR" altLang="en-US" dirty="0"/>
          </a:p>
        </p:txBody>
      </p:sp>
      <p:pic>
        <p:nvPicPr>
          <p:cNvPr id="5" name="Picture 2" descr="E:\Study\deeplearning study\deep-learning-from-scratch-master\equations_and_figures\deep_learning_images\fig 5-17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842" y="2059689"/>
            <a:ext cx="8090316" cy="36069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문제 </a:t>
            </a:r>
            <a:r>
              <a:rPr lang="en-US" altLang="ko-KR" sz="1800" dirty="0" smtClean="0"/>
              <a:t>1 : </a:t>
            </a:r>
            <a:r>
              <a:rPr lang="ko-KR" altLang="en-US" sz="1800" dirty="0" smtClean="0"/>
              <a:t>현빈 군은 슈퍼에서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개에 </a:t>
            </a:r>
            <a:r>
              <a:rPr lang="en-US" altLang="ko-KR" sz="1800" dirty="0" smtClean="0"/>
              <a:t>100</a:t>
            </a:r>
            <a:r>
              <a:rPr lang="ko-KR" altLang="en-US" sz="1800" dirty="0" smtClean="0"/>
              <a:t>원인 사과를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 샀습니다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이때 지불 금액을 구하세요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단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소비세가 </a:t>
            </a:r>
            <a:r>
              <a:rPr lang="en-US" altLang="ko-KR" sz="1800" dirty="0" smtClean="0"/>
              <a:t>10% </a:t>
            </a:r>
            <a:r>
              <a:rPr lang="ko-KR" altLang="en-US" sz="1800" dirty="0" smtClean="0"/>
              <a:t>부과됩니다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1027" name="Picture 3" descr="E:\Study\deeplearning study\deep-learning-from-scratch-master\equations_and_figures\deep_learning_images\fig 5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564904"/>
            <a:ext cx="7429500" cy="927100"/>
          </a:xfrm>
          <a:prstGeom prst="rect">
            <a:avLst/>
          </a:prstGeom>
          <a:noFill/>
        </p:spPr>
      </p:pic>
      <p:pic>
        <p:nvPicPr>
          <p:cNvPr id="1028" name="Picture 4" descr="E:\Study\deeplearning study\deep-learning-from-scratch-master\equations_and_figures\deep_learning_images\fig 5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861048"/>
            <a:ext cx="7632700" cy="2578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활성화 함수 계층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434" name="Picture 2" descr="E:\Study\deeplearning study\deep-learning-from-scratch-master\equations_and_figures\deep_learning_images\e 5.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16832"/>
            <a:ext cx="1943100" cy="838200"/>
          </a:xfrm>
          <a:prstGeom prst="rect">
            <a:avLst/>
          </a:prstGeom>
          <a:noFill/>
        </p:spPr>
      </p:pic>
      <p:pic>
        <p:nvPicPr>
          <p:cNvPr id="18435" name="Picture 3" descr="E:\Study\deeplearning study\deep-learning-from-scratch-master\equations_and_figures\deep_learning_images\e 5.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916832"/>
            <a:ext cx="2273300" cy="901700"/>
          </a:xfrm>
          <a:prstGeom prst="rect">
            <a:avLst/>
          </a:prstGeom>
          <a:noFill/>
        </p:spPr>
      </p:pic>
      <p:pic>
        <p:nvPicPr>
          <p:cNvPr id="6" name="Picture 2" descr="E:\Study\deeplearning study\deep-learning-from-scratch-master\equations_and_figures\deep_learning_images\fig 5-1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717032"/>
            <a:ext cx="8102600" cy="2044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pic>
        <p:nvPicPr>
          <p:cNvPr id="1229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162969"/>
            <a:ext cx="32004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THE END</a:t>
            </a:r>
            <a:endParaRPr lang="ko-KR" altLang="en-US" sz="3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문제 </a:t>
            </a:r>
            <a:r>
              <a:rPr lang="en-US" altLang="ko-KR" sz="1800" dirty="0" smtClean="0"/>
              <a:t>2 : </a:t>
            </a:r>
            <a:r>
              <a:rPr lang="ko-KR" altLang="en-US" sz="1800" dirty="0" smtClean="0"/>
              <a:t>현빈 군은 슈퍼에서 사과를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귤을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개 샀습니다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사과는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개에 </a:t>
            </a:r>
            <a:r>
              <a:rPr lang="en-US" altLang="ko-KR" sz="1800" dirty="0" smtClean="0"/>
              <a:t>100</a:t>
            </a:r>
            <a:r>
              <a:rPr lang="ko-KR" altLang="en-US" sz="1800" dirty="0" smtClean="0"/>
              <a:t>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귤은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개에 </a:t>
            </a:r>
            <a:r>
              <a:rPr lang="en-US" altLang="ko-KR" sz="1800" dirty="0" smtClean="0"/>
              <a:t>150</a:t>
            </a:r>
            <a:r>
              <a:rPr lang="ko-KR" altLang="en-US" sz="1800" dirty="0" smtClean="0"/>
              <a:t>원입니다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소비세가 </a:t>
            </a:r>
            <a:r>
              <a:rPr lang="en-US" altLang="ko-KR" sz="1800" dirty="0" smtClean="0"/>
              <a:t>10%</a:t>
            </a:r>
            <a:r>
              <a:rPr lang="ko-KR" altLang="en-US" sz="1800" dirty="0" smtClean="0"/>
              <a:t>일 때 지불 금액을 구하세요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계산 그래프 구성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그래프에서 계산을 왼쪽에서 오른쪽으로 진행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순전파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pic>
        <p:nvPicPr>
          <p:cNvPr id="2050" name="Picture 2" descr="E:\Study\deeplearning study\deep-learning-from-scratch-master\equations_and_figures\deep_learning_images\fig 5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308448"/>
            <a:ext cx="81534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국소적 계산</a:t>
            </a:r>
            <a:endParaRPr lang="ko-KR" altLang="en-US" dirty="0"/>
          </a:p>
        </p:txBody>
      </p:sp>
      <p:pic>
        <p:nvPicPr>
          <p:cNvPr id="5" name="Picture 2" descr="E:\Study\deeplearning study\deep-learning-from-scratch-master\equations_and_figures\deep_learning_images\fig 5-4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740" y="1970784"/>
            <a:ext cx="8166520" cy="37847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연쇄법칙</a:t>
            </a:r>
            <a:endParaRPr lang="ko-KR" altLang="en-US" dirty="0"/>
          </a:p>
        </p:txBody>
      </p:sp>
      <p:pic>
        <p:nvPicPr>
          <p:cNvPr id="13314" name="Picture 2" descr="E:\Study\deeplearning study\deep-learning-from-scratch-master\equations_and_figures\deep_learning_images\e 5.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1206500" cy="914400"/>
          </a:xfrm>
          <a:prstGeom prst="rect">
            <a:avLst/>
          </a:prstGeom>
          <a:noFill/>
        </p:spPr>
      </p:pic>
      <p:pic>
        <p:nvPicPr>
          <p:cNvPr id="13315" name="Picture 3" descr="E:\Study\deeplearning study\deep-learning-from-scratch-master\equations_and_figures\deep_learning_images\e 5.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988840"/>
            <a:ext cx="1587500" cy="673100"/>
          </a:xfrm>
          <a:prstGeom prst="rect">
            <a:avLst/>
          </a:prstGeom>
          <a:noFill/>
        </p:spPr>
      </p:pic>
      <p:pic>
        <p:nvPicPr>
          <p:cNvPr id="13316" name="Picture 4" descr="E:\Study\deeplearning study\deep-learning-from-scratch-master\equations_and_figures\deep_learning_images\e 5.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556792"/>
            <a:ext cx="1079500" cy="1409700"/>
          </a:xfrm>
          <a:prstGeom prst="rect">
            <a:avLst/>
          </a:prstGeom>
          <a:noFill/>
        </p:spPr>
      </p:pic>
      <p:pic>
        <p:nvPicPr>
          <p:cNvPr id="13317" name="Picture 5" descr="E:\Study\deeplearning study\deep-learning-from-scratch-master\equations_and_figures\deep_learning_images\e 5.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1916832"/>
            <a:ext cx="3632200" cy="723900"/>
          </a:xfrm>
          <a:prstGeom prst="rect">
            <a:avLst/>
          </a:prstGeom>
          <a:noFill/>
        </p:spPr>
      </p:pic>
      <p:pic>
        <p:nvPicPr>
          <p:cNvPr id="10" name="Picture 2" descr="E:\Study\deeplearning study\deep-learning-from-scratch-master\equations_and_figures\deep_learning_images\fig 5-7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2996952"/>
            <a:ext cx="5918200" cy="349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역전파에</a:t>
            </a:r>
            <a:r>
              <a:rPr lang="ko-KR" altLang="en-US" dirty="0" smtClean="0"/>
              <a:t> 의한 미분 값의 전달</a:t>
            </a:r>
            <a:endParaRPr lang="ko-KR" altLang="en-US" dirty="0"/>
          </a:p>
        </p:txBody>
      </p:sp>
      <p:pic>
        <p:nvPicPr>
          <p:cNvPr id="6" name="Picture 3" descr="E:\Study\deeplearning study\deep-learning-from-scratch-master\equations_and_figures\deep_learning_images\fig 5-8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564904"/>
            <a:ext cx="5918504" cy="3441877"/>
          </a:xfrm>
          <a:prstGeom prst="rect">
            <a:avLst/>
          </a:prstGeom>
          <a:noFill/>
        </p:spPr>
      </p:pic>
      <p:pic>
        <p:nvPicPr>
          <p:cNvPr id="7" name="Picture 3" descr="E:\Study\deeplearning study\deep-learning-from-scratch-master\equations_and_figures\deep_learning_images\fig 5-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988840"/>
            <a:ext cx="2808312" cy="10755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덧셈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역전파</a:t>
            </a:r>
            <a:endParaRPr lang="ko-KR" altLang="en-US" dirty="0"/>
          </a:p>
        </p:txBody>
      </p:sp>
      <p:pic>
        <p:nvPicPr>
          <p:cNvPr id="6146" name="Picture 2" descr="E:\Study\deeplearning study\deep-learning-from-scratch-master\equations_and_figures\deep_learning_images\fig 5-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284984"/>
            <a:ext cx="6768752" cy="2838509"/>
          </a:xfrm>
          <a:prstGeom prst="rect">
            <a:avLst/>
          </a:prstGeom>
          <a:noFill/>
        </p:spPr>
      </p:pic>
      <p:pic>
        <p:nvPicPr>
          <p:cNvPr id="6148" name="Picture 4" descr="E:\Study\deeplearning study\deep-learning-from-scratch-master\equations_and_figures\deep_learning_images\e 5.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680468"/>
            <a:ext cx="927100" cy="146050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1331640" y="2184524"/>
            <a:ext cx="13773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i="1" dirty="0" smtClean="0"/>
              <a:t>z</a:t>
            </a:r>
            <a:r>
              <a:rPr lang="en-US" altLang="ko-KR" sz="2200" dirty="0" smtClean="0"/>
              <a:t> = </a:t>
            </a:r>
            <a:r>
              <a:rPr lang="en-US" altLang="ko-KR" sz="2200" i="1" dirty="0" smtClean="0"/>
              <a:t>x</a:t>
            </a:r>
            <a:r>
              <a:rPr lang="en-US" altLang="ko-KR" sz="2200" dirty="0" smtClean="0"/>
              <a:t> + </a:t>
            </a:r>
            <a:r>
              <a:rPr lang="en-US" altLang="ko-KR" sz="2200" i="1" dirty="0" smtClean="0"/>
              <a:t>y</a:t>
            </a:r>
            <a:endParaRPr lang="ko-KR" altLang="en-US" sz="22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덧셈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역전파</a:t>
            </a:r>
            <a:endParaRPr lang="ko-KR" altLang="en-US" dirty="0"/>
          </a:p>
        </p:txBody>
      </p:sp>
      <p:pic>
        <p:nvPicPr>
          <p:cNvPr id="6" name="Picture 3" descr="E:\Study\deeplearning study\deep-learning-from-scratch-master\equations_and_figures\deep_learning_images\fig 5-1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842" y="1627866"/>
            <a:ext cx="8090316" cy="44706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덧셈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역전파의</a:t>
            </a:r>
            <a:r>
              <a:rPr lang="ko-KR" altLang="en-US" dirty="0" smtClean="0"/>
              <a:t> 예</a:t>
            </a:r>
            <a:endParaRPr lang="ko-KR" altLang="en-US" dirty="0"/>
          </a:p>
        </p:txBody>
      </p:sp>
      <p:pic>
        <p:nvPicPr>
          <p:cNvPr id="4" name="Picture 2" descr="E:\Study\deeplearning study\deep-learning-from-scratch-master\equations_and_figures\deep_learning_images\fig 5-1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339" y="2161294"/>
            <a:ext cx="8217322" cy="3403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150</Words>
  <Application>Microsoft Office PowerPoint</Application>
  <PresentationFormat>화면 슬라이드 쇼(4:3)</PresentationFormat>
  <Paragraphs>40</Paragraphs>
  <Slides>22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5장 오차역전파법 (5.1~5.5.1; 147p~166p)</vt:lpstr>
      <vt:lpstr>계산 그래프</vt:lpstr>
      <vt:lpstr>계산 그래프</vt:lpstr>
      <vt:lpstr>국소적 계산</vt:lpstr>
      <vt:lpstr>연쇄법칙</vt:lpstr>
      <vt:lpstr>역전파에 의한 미분 값의 전달</vt:lpstr>
      <vt:lpstr>덧셈 노드의 역전파</vt:lpstr>
      <vt:lpstr>덧셈 노드의 역전파</vt:lpstr>
      <vt:lpstr>덧셈 노드 역전파의 예</vt:lpstr>
      <vt:lpstr>곱셈 노드의 역전파</vt:lpstr>
      <vt:lpstr>곱셉 노트 역전파의 예</vt:lpstr>
      <vt:lpstr>사과 쇼핑 역전파 예</vt:lpstr>
      <vt:lpstr>사과와 귤 쇼핑 역전파 예</vt:lpstr>
      <vt:lpstr>곱셈 계층</vt:lpstr>
      <vt:lpstr>buy_apple.py</vt:lpstr>
      <vt:lpstr>buy_apple.py</vt:lpstr>
      <vt:lpstr>덧셈 계층</vt:lpstr>
      <vt:lpstr>슬라이드 18</vt:lpstr>
      <vt:lpstr>buy_apple_orange.py</vt:lpstr>
      <vt:lpstr>활성화 함수 계층 (ReLU)</vt:lpstr>
      <vt:lpstr>ReLU 계층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 신경망</dc:title>
  <dc:creator>Sang-Heon Lee</dc:creator>
  <cp:lastModifiedBy>Sang-Heon Lee</cp:lastModifiedBy>
  <cp:revision>162</cp:revision>
  <dcterms:created xsi:type="dcterms:W3CDTF">2018-02-07T00:38:29Z</dcterms:created>
  <dcterms:modified xsi:type="dcterms:W3CDTF">2018-03-13T05:40:52Z</dcterms:modified>
</cp:coreProperties>
</file>