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13A8-8A61-4E36-9E2C-4003CBCC2AA8}" type="datetimeFigureOut">
              <a:rPr lang="ko-KR" altLang="en-US" smtClean="0"/>
              <a:pPr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5E2E-7597-494E-88E8-43168B479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Simple Neural Network</a:t>
            </a:r>
            <a:endParaRPr lang="ko-KR" altLang="en-US" dirty="0"/>
          </a:p>
        </p:txBody>
      </p:sp>
      <p:grpSp>
        <p:nvGrpSpPr>
          <p:cNvPr id="3" name="그룹 25"/>
          <p:cNvGrpSpPr/>
          <p:nvPr/>
        </p:nvGrpSpPr>
        <p:grpSpPr>
          <a:xfrm>
            <a:off x="683568" y="2276872"/>
            <a:ext cx="7550957" cy="1798459"/>
            <a:chOff x="323528" y="1628800"/>
            <a:chExt cx="7550957" cy="1798459"/>
          </a:xfrm>
        </p:grpSpPr>
        <p:sp>
          <p:nvSpPr>
            <p:cNvPr id="4" name="타원 3"/>
            <p:cNvSpPr/>
            <p:nvPr/>
          </p:nvSpPr>
          <p:spPr>
            <a:xfrm>
              <a:off x="2627784" y="2060848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499992" y="2060848"/>
              <a:ext cx="720080" cy="720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44208" y="206084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5576" y="2420888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528" y="227687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198884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3808" y="2780928"/>
              <a:ext cx="40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+</a:t>
              </a:r>
            </a:p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347864" y="2420888"/>
              <a:ext cx="10801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43808" y="16288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16288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7984" y="2276872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C000"/>
                  </a:solidFill>
                </a:rPr>
                <a:t>Softmax</a:t>
              </a:r>
              <a:endParaRPr lang="ko-KR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4208" y="2204864"/>
              <a:ext cx="7360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Loss</a:t>
              </a:r>
            </a:p>
            <a:p>
              <a:r>
                <a:rPr lang="en-US" altLang="ko-KR" sz="1100" dirty="0" smtClean="0"/>
                <a:t>Function</a:t>
              </a:r>
              <a:endParaRPr lang="ko-KR" altLang="en-US" sz="1100" dirty="0"/>
            </a:p>
          </p:txBody>
        </p:sp>
        <p:cxnSp>
          <p:nvCxnSpPr>
            <p:cNvPr id="20" name="직선 화살표 연결선 19"/>
            <p:cNvCxnSpPr>
              <a:endCxn id="6" idx="1"/>
            </p:cNvCxnSpPr>
            <p:nvPr/>
          </p:nvCxnSpPr>
          <p:spPr>
            <a:xfrm>
              <a:off x="5220072" y="2420888"/>
              <a:ext cx="1224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19872" y="249289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f(</a:t>
              </a:r>
              <a:r>
                <a:rPr lang="en-US" altLang="ko-KR" dirty="0" err="1" smtClean="0"/>
                <a:t>WX+b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31840" y="1916832"/>
              <a:ext cx="142190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0070C0"/>
                  </a:solidFill>
                </a:rPr>
                <a:t>Activation</a:t>
              </a:r>
            </a:p>
            <a:p>
              <a:r>
                <a:rPr lang="en-US" altLang="ko-KR" sz="1100" dirty="0" smtClean="0">
                  <a:solidFill>
                    <a:srgbClr val="0070C0"/>
                  </a:solidFill>
                </a:rPr>
                <a:t>Function f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52120" y="19888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08304" y="227687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L(Y)</a:t>
              </a:r>
              <a:endParaRPr lang="ko-KR" altLang="en-US" dirty="0"/>
            </a:p>
          </p:txBody>
        </p:sp>
      </p:grp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42988" y="4221163"/>
          <a:ext cx="6642100" cy="636587"/>
        </p:xfrm>
        <a:graphic>
          <a:graphicData uri="http://schemas.openxmlformats.org/presentationml/2006/ole">
            <p:oleObj spid="_x0000_s3075" name="문서" r:id="rId3" imgW="6645116" imgH="63749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smtClean="0"/>
              <a:t>Simple Neural </a:t>
            </a:r>
            <a:r>
              <a:rPr lang="en-US" altLang="ko-KR" dirty="0" smtClean="0"/>
              <a:t>Network</a:t>
            </a:r>
            <a:endParaRPr lang="ko-KR" altLang="en-US" dirty="0"/>
          </a:p>
        </p:txBody>
      </p:sp>
      <p:grpSp>
        <p:nvGrpSpPr>
          <p:cNvPr id="3" name="그룹 25"/>
          <p:cNvGrpSpPr/>
          <p:nvPr/>
        </p:nvGrpSpPr>
        <p:grpSpPr>
          <a:xfrm>
            <a:off x="683568" y="1340768"/>
            <a:ext cx="7550957" cy="1798459"/>
            <a:chOff x="323528" y="1628800"/>
            <a:chExt cx="7550957" cy="1798459"/>
          </a:xfrm>
        </p:grpSpPr>
        <p:sp>
          <p:nvSpPr>
            <p:cNvPr id="4" name="타원 3"/>
            <p:cNvSpPr/>
            <p:nvPr/>
          </p:nvSpPr>
          <p:spPr>
            <a:xfrm>
              <a:off x="2627784" y="2060848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499992" y="2060848"/>
              <a:ext cx="720080" cy="720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44208" y="206084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5576" y="2420888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528" y="227687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198884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3808" y="2780928"/>
              <a:ext cx="40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+</a:t>
              </a:r>
            </a:p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347864" y="2420888"/>
              <a:ext cx="10801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43808" y="16288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16288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7984" y="2276872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C000"/>
                  </a:solidFill>
                </a:rPr>
                <a:t>Softmax</a:t>
              </a:r>
              <a:endParaRPr lang="ko-KR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4208" y="2204864"/>
              <a:ext cx="7360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Loss</a:t>
              </a:r>
            </a:p>
            <a:p>
              <a:r>
                <a:rPr lang="en-US" altLang="ko-KR" sz="1100" dirty="0" smtClean="0"/>
                <a:t>Function</a:t>
              </a:r>
              <a:endParaRPr lang="ko-KR" altLang="en-US" sz="1100" dirty="0"/>
            </a:p>
          </p:txBody>
        </p:sp>
        <p:cxnSp>
          <p:nvCxnSpPr>
            <p:cNvPr id="20" name="직선 화살표 연결선 19"/>
            <p:cNvCxnSpPr>
              <a:endCxn id="6" idx="1"/>
            </p:cNvCxnSpPr>
            <p:nvPr/>
          </p:nvCxnSpPr>
          <p:spPr>
            <a:xfrm>
              <a:off x="5220072" y="2420888"/>
              <a:ext cx="1224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19872" y="249289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f(</a:t>
              </a:r>
              <a:r>
                <a:rPr lang="en-US" altLang="ko-KR" dirty="0" err="1" smtClean="0"/>
                <a:t>WX+b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31840" y="1916832"/>
              <a:ext cx="142190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0070C0"/>
                  </a:solidFill>
                </a:rPr>
                <a:t>Activation</a:t>
              </a:r>
            </a:p>
            <a:p>
              <a:r>
                <a:rPr lang="en-US" altLang="ko-KR" sz="1100" dirty="0" smtClean="0">
                  <a:solidFill>
                    <a:srgbClr val="0070C0"/>
                  </a:solidFill>
                </a:rPr>
                <a:t>Function f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52120" y="19888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08304" y="227687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L(Y)</a:t>
              </a:r>
              <a:endParaRPr lang="ko-KR" altLang="en-US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23528" y="3501008"/>
            <a:ext cx="8064896" cy="1449452"/>
            <a:chOff x="179512" y="4725144"/>
            <a:chExt cx="8064896" cy="1449452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860032" y="515719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915816" y="573325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179512" y="4725144"/>
              <a:ext cx="8064896" cy="1449452"/>
              <a:chOff x="179512" y="4725144"/>
              <a:chExt cx="8064896" cy="1449452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79512" y="4725144"/>
                <a:ext cx="2952328" cy="1449452"/>
                <a:chOff x="179512" y="2996952"/>
                <a:chExt cx="2952328" cy="1449452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04360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rgbClr val="0070C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dot</a:t>
                  </a:r>
                  <a:endParaRPr lang="ko-KR" altLang="en-US" sz="6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212372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rgbClr val="0070C0"/>
                      </a:solidFill>
                      <a:latin typeface="Verdana" pitchFamily="34" charset="0"/>
                      <a:cs typeface="Verdana" pitchFamily="34" charset="0"/>
                    </a:rPr>
                    <a:t>+</a:t>
                  </a:r>
                  <a:endParaRPr lang="ko-KR" altLang="en-US" sz="11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467544" y="3429000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89959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>
                  <a:off x="147565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/>
                <p:cNvCxnSpPr/>
                <p:nvPr/>
              </p:nvCxnSpPr>
              <p:spPr>
                <a:xfrm flipV="1">
                  <a:off x="197971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/>
                <p:nvPr/>
              </p:nvCxnSpPr>
              <p:spPr>
                <a:xfrm>
                  <a:off x="255577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79512" y="3284984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11560" y="4005064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63688" y="407707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475656" y="2996952"/>
                  <a:ext cx="543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WX</a:t>
                  </a:r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483768" y="3501008"/>
                  <a:ext cx="625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WX+b</a:t>
                  </a:r>
                  <a:endParaRPr lang="ko-KR" altLang="en-US" sz="1200" dirty="0"/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3203848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851920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exp</a:t>
                </a:r>
                <a:endParaRPr lang="ko-KR" altLang="en-US" sz="700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4499992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+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148064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/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3563888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flipV="1">
                <a:off x="4427984" y="5373216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139952" y="566124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4211960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3131840" y="5445224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47864" y="5301208"/>
                <a:ext cx="78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51920" y="4725144"/>
                <a:ext cx="1119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</a:t>
                </a:r>
                <a:endParaRPr lang="ko-KR" altLang="en-US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99992" y="5373216"/>
                <a:ext cx="13115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))+1</a:t>
                </a:r>
                <a:endParaRPr lang="ko-KR" altLang="en-US" sz="1200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56176" y="4797152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524328" y="479715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화살표 연결선 76"/>
              <p:cNvCxnSpPr>
                <a:endCxn id="75" idx="2"/>
              </p:cNvCxnSpPr>
              <p:nvPr/>
            </p:nvCxnSpPr>
            <p:spPr>
              <a:xfrm>
                <a:off x="5508104" y="5157192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endCxn id="76" idx="1"/>
              </p:cNvCxnSpPr>
              <p:nvPr/>
            </p:nvCxnSpPr>
            <p:spPr>
              <a:xfrm>
                <a:off x="6876256" y="5157192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084168" y="5013176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>
                    <a:solidFill>
                      <a:srgbClr val="FFC000"/>
                    </a:solidFill>
                  </a:rPr>
                  <a:t>Softmax</a:t>
                </a:r>
                <a:endParaRPr lang="ko-KR" altLang="en-US" sz="1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524328" y="4941168"/>
                <a:ext cx="6767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Cross</a:t>
                </a:r>
              </a:p>
              <a:p>
                <a:r>
                  <a:rPr lang="en-US" altLang="ko-KR" sz="1100" dirty="0" smtClean="0"/>
                  <a:t>Entropy</a:t>
                </a:r>
                <a:endParaRPr lang="ko-KR" altLang="en-US" sz="11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 : Cross Entropy</a:t>
            </a:r>
            <a:endParaRPr lang="ko-KR" altLang="en-US" dirty="0"/>
          </a:p>
        </p:txBody>
      </p:sp>
      <p:grpSp>
        <p:nvGrpSpPr>
          <p:cNvPr id="7" name="그룹 83"/>
          <p:cNvGrpSpPr/>
          <p:nvPr/>
        </p:nvGrpSpPr>
        <p:grpSpPr>
          <a:xfrm>
            <a:off x="395536" y="1772816"/>
            <a:ext cx="8064896" cy="1449452"/>
            <a:chOff x="179512" y="4725144"/>
            <a:chExt cx="8064896" cy="1449452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860032" y="515719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915816" y="573325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grpSp>
          <p:nvGrpSpPr>
            <p:cNvPr id="12" name="그룹 82"/>
            <p:cNvGrpSpPr/>
            <p:nvPr/>
          </p:nvGrpSpPr>
          <p:grpSpPr>
            <a:xfrm>
              <a:off x="179512" y="4725144"/>
              <a:ext cx="8064896" cy="1449452"/>
              <a:chOff x="179512" y="4725144"/>
              <a:chExt cx="8064896" cy="1449452"/>
            </a:xfrm>
          </p:grpSpPr>
          <p:grpSp>
            <p:nvGrpSpPr>
              <p:cNvPr id="13" name="그룹 45"/>
              <p:cNvGrpSpPr/>
              <p:nvPr/>
            </p:nvGrpSpPr>
            <p:grpSpPr>
              <a:xfrm>
                <a:off x="179512" y="4725144"/>
                <a:ext cx="2952328" cy="1449452"/>
                <a:chOff x="179512" y="2996952"/>
                <a:chExt cx="2952328" cy="1449452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04360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rgbClr val="0070C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dot</a:t>
                  </a:r>
                  <a:endParaRPr lang="ko-KR" altLang="en-US" sz="6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212372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rgbClr val="0070C0"/>
                      </a:solidFill>
                      <a:latin typeface="Verdana" pitchFamily="34" charset="0"/>
                      <a:cs typeface="Verdana" pitchFamily="34" charset="0"/>
                    </a:rPr>
                    <a:t>+</a:t>
                  </a:r>
                  <a:endParaRPr lang="ko-KR" altLang="en-US" sz="11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467544" y="3429000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89959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>
                  <a:off x="147565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/>
                <p:cNvCxnSpPr/>
                <p:nvPr/>
              </p:nvCxnSpPr>
              <p:spPr>
                <a:xfrm flipV="1">
                  <a:off x="197971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/>
                <p:nvPr/>
              </p:nvCxnSpPr>
              <p:spPr>
                <a:xfrm>
                  <a:off x="255577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79512" y="3284984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11560" y="4005064"/>
                  <a:ext cx="489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63688" y="4077072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b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475656" y="2996952"/>
                  <a:ext cx="7136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r>
                    <a:rPr lang="en-US" altLang="ko-KR" baseline="-25000" dirty="0" smtClean="0"/>
                    <a:t>2</a:t>
                  </a:r>
                  <a:r>
                    <a:rPr lang="en-US" altLang="ko-KR" dirty="0" smtClean="0"/>
                    <a:t>X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483768" y="3501008"/>
                  <a:ext cx="625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WX+b</a:t>
                  </a:r>
                  <a:endParaRPr lang="ko-KR" altLang="en-US" sz="1200" dirty="0"/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3203848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851920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exp</a:t>
                </a:r>
                <a:endParaRPr lang="ko-KR" altLang="en-US" sz="700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4499992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+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148064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/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3563888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flipV="1">
                <a:off x="4427984" y="5373216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139952" y="566124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4211960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3131840" y="5445224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47864" y="5301208"/>
                <a:ext cx="78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51920" y="4725144"/>
                <a:ext cx="1119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</a:t>
                </a:r>
                <a:endParaRPr lang="ko-KR" altLang="en-US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99992" y="5373216"/>
                <a:ext cx="13115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))+1</a:t>
                </a:r>
                <a:endParaRPr lang="ko-KR" altLang="en-US" sz="1200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56176" y="4797152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524328" y="479715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화살표 연결선 76"/>
              <p:cNvCxnSpPr>
                <a:endCxn id="75" idx="2"/>
              </p:cNvCxnSpPr>
              <p:nvPr/>
            </p:nvCxnSpPr>
            <p:spPr>
              <a:xfrm>
                <a:off x="5508104" y="5157192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endCxn id="76" idx="1"/>
              </p:cNvCxnSpPr>
              <p:nvPr/>
            </p:nvCxnSpPr>
            <p:spPr>
              <a:xfrm>
                <a:off x="6876256" y="5157192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084168" y="5013176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>
                    <a:solidFill>
                      <a:srgbClr val="FFC000"/>
                    </a:solidFill>
                  </a:rPr>
                  <a:t>Softmax</a:t>
                </a:r>
                <a:endParaRPr lang="ko-KR" altLang="en-US" sz="1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524328" y="4941168"/>
                <a:ext cx="6767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Cross</a:t>
                </a:r>
              </a:p>
              <a:p>
                <a:r>
                  <a:rPr lang="en-US" altLang="ko-KR" sz="1100" dirty="0" smtClean="0"/>
                  <a:t>Entropy</a:t>
                </a:r>
                <a:endParaRPr lang="ko-KR" altLang="en-US" sz="1100" dirty="0"/>
              </a:p>
            </p:txBody>
          </p:sp>
        </p:grpSp>
      </p:grp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831850" y="4368800"/>
          <a:ext cx="2992438" cy="684213"/>
        </p:xfrm>
        <a:graphic>
          <a:graphicData uri="http://schemas.openxmlformats.org/presentationml/2006/ole">
            <p:oleObj spid="_x0000_s1025" name="문서" r:id="rId3" imgW="2996305" imgH="693646" progId="Word.Document.12">
              <p:embed/>
            </p:oleObj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30550" y="4433888"/>
          <a:ext cx="5662613" cy="600075"/>
        </p:xfrm>
        <a:graphic>
          <a:graphicData uri="http://schemas.openxmlformats.org/presentationml/2006/ole">
            <p:oleObj spid="_x0000_s1026" name="문서" r:id="rId4" imgW="5730832" imgH="608335" progId="Word.Document.12">
              <p:embed/>
            </p:oleObj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 flipV="1">
            <a:off x="5940152" y="2564904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2120" y="1340768"/>
            <a:ext cx="792088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092280" y="2636912"/>
            <a:ext cx="64807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948264" y="1268760"/>
            <a:ext cx="792088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64288" y="18448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8604448" y="20608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7452320" y="11967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7452320" y="29969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p:grpSp>
        <p:nvGrpSpPr>
          <p:cNvPr id="3" name="그룹 83"/>
          <p:cNvGrpSpPr/>
          <p:nvPr/>
        </p:nvGrpSpPr>
        <p:grpSpPr>
          <a:xfrm>
            <a:off x="395536" y="1772816"/>
            <a:ext cx="8064896" cy="1449452"/>
            <a:chOff x="179512" y="4725144"/>
            <a:chExt cx="8064896" cy="1449452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860032" y="515719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915816" y="573325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grpSp>
          <p:nvGrpSpPr>
            <p:cNvPr id="4" name="그룹 82"/>
            <p:cNvGrpSpPr/>
            <p:nvPr/>
          </p:nvGrpSpPr>
          <p:grpSpPr>
            <a:xfrm>
              <a:off x="179512" y="4725144"/>
              <a:ext cx="8064896" cy="1449452"/>
              <a:chOff x="179512" y="4725144"/>
              <a:chExt cx="8064896" cy="1449452"/>
            </a:xfrm>
          </p:grpSpPr>
          <p:grpSp>
            <p:nvGrpSpPr>
              <p:cNvPr id="5" name="그룹 45"/>
              <p:cNvGrpSpPr/>
              <p:nvPr/>
            </p:nvGrpSpPr>
            <p:grpSpPr>
              <a:xfrm>
                <a:off x="179512" y="4725144"/>
                <a:ext cx="2952328" cy="1449452"/>
                <a:chOff x="179512" y="2996952"/>
                <a:chExt cx="2952328" cy="1449452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04360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rgbClr val="0070C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dot</a:t>
                  </a:r>
                  <a:endParaRPr lang="ko-KR" altLang="en-US" sz="6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2123728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rgbClr val="0070C0"/>
                      </a:solidFill>
                      <a:latin typeface="Verdana" pitchFamily="34" charset="0"/>
                      <a:cs typeface="Verdana" pitchFamily="34" charset="0"/>
                    </a:rPr>
                    <a:t>+</a:t>
                  </a:r>
                  <a:endParaRPr lang="ko-KR" altLang="en-US" sz="1100" b="1" dirty="0">
                    <a:solidFill>
                      <a:srgbClr val="0070C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467544" y="3429000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89959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>
                  <a:off x="147565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/>
                <p:cNvCxnSpPr/>
                <p:nvPr/>
              </p:nvCxnSpPr>
              <p:spPr>
                <a:xfrm flipV="1">
                  <a:off x="1979712" y="3717032"/>
                  <a:ext cx="216024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/>
                <p:nvPr/>
              </p:nvCxnSpPr>
              <p:spPr>
                <a:xfrm>
                  <a:off x="2555776" y="3429000"/>
                  <a:ext cx="57606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79512" y="3284984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11560" y="4005064"/>
                  <a:ext cx="489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63688" y="4077072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b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475656" y="2996952"/>
                  <a:ext cx="7136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r>
                    <a:rPr lang="en-US" altLang="ko-KR" baseline="-25000" dirty="0" smtClean="0"/>
                    <a:t>2</a:t>
                  </a:r>
                  <a:r>
                    <a:rPr lang="en-US" altLang="ko-KR" dirty="0" smtClean="0"/>
                    <a:t>X</a:t>
                  </a:r>
                  <a:r>
                    <a:rPr lang="en-US" altLang="ko-KR" baseline="-25000" dirty="0" smtClean="0"/>
                    <a:t>2</a:t>
                  </a:r>
                  <a:endParaRPr lang="ko-KR" altLang="en-US" baseline="-25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483768" y="3068960"/>
                  <a:ext cx="625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WX+b</a:t>
                  </a:r>
                  <a:endParaRPr lang="ko-KR" altLang="en-US" sz="1200" dirty="0"/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3203848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851920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exp</a:t>
                </a:r>
                <a:endParaRPr lang="ko-KR" altLang="en-US" sz="700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4499992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+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148064" y="501317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/</a:t>
                </a:r>
                <a:endParaRPr lang="ko-KR" altLang="en-US" sz="1000" b="1" dirty="0">
                  <a:solidFill>
                    <a:srgbClr val="0070C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3563888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flipV="1">
                <a:off x="4427984" y="5373216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139952" y="566124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4211960" y="5157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3131840" y="5445224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203848" y="4797152"/>
                <a:ext cx="78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51920" y="4725144"/>
                <a:ext cx="1119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</a:t>
                </a:r>
                <a:endParaRPr lang="ko-KR" altLang="en-US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572000" y="4797152"/>
                <a:ext cx="13115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Exp(-(</a:t>
                </a:r>
                <a:r>
                  <a:rPr lang="en-US" altLang="ko-KR" sz="1200" dirty="0" err="1" smtClean="0"/>
                  <a:t>WX+b</a:t>
                </a:r>
                <a:r>
                  <a:rPr lang="en-US" altLang="ko-KR" sz="1200" dirty="0" smtClean="0"/>
                  <a:t>))+1</a:t>
                </a:r>
                <a:endParaRPr lang="ko-KR" altLang="en-US" sz="1200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56176" y="4797152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524328" y="479715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화살표 연결선 76"/>
              <p:cNvCxnSpPr>
                <a:endCxn id="75" idx="2"/>
              </p:cNvCxnSpPr>
              <p:nvPr/>
            </p:nvCxnSpPr>
            <p:spPr>
              <a:xfrm>
                <a:off x="5508104" y="5157192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endCxn id="76" idx="1"/>
              </p:cNvCxnSpPr>
              <p:nvPr/>
            </p:nvCxnSpPr>
            <p:spPr>
              <a:xfrm>
                <a:off x="6876256" y="5157192"/>
                <a:ext cx="648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084168" y="5013176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>
                    <a:solidFill>
                      <a:srgbClr val="FFC000"/>
                    </a:solidFill>
                  </a:rPr>
                  <a:t>Softmax</a:t>
                </a:r>
                <a:endParaRPr lang="ko-KR" altLang="en-US" sz="1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524328" y="4941168"/>
                <a:ext cx="6767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Cross</a:t>
                </a:r>
              </a:p>
              <a:p>
                <a:r>
                  <a:rPr lang="en-US" altLang="ko-KR" sz="1100" dirty="0" smtClean="0"/>
                  <a:t>Entropy</a:t>
                </a:r>
                <a:endParaRPr lang="ko-KR" altLang="en-US" sz="1100" dirty="0"/>
              </a:p>
            </p:txBody>
          </p:sp>
        </p:grpSp>
      </p:grpSp>
      <p:cxnSp>
        <p:nvCxnSpPr>
          <p:cNvPr id="63" name="직선 화살표 연결선 62"/>
          <p:cNvCxnSpPr/>
          <p:nvPr/>
        </p:nvCxnSpPr>
        <p:spPr>
          <a:xfrm flipV="1">
            <a:off x="5940152" y="2564904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2120" y="1340768"/>
            <a:ext cx="792088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092280" y="2636912"/>
            <a:ext cx="64807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948264" y="1268760"/>
            <a:ext cx="792088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64288" y="18448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8604448" y="20608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7452320" y="11967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7452320" y="29969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59632" y="4869160"/>
            <a:ext cx="703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Cross Entropy</a:t>
            </a:r>
            <a:r>
              <a:rPr lang="ko-KR" altLang="en-US" dirty="0" smtClean="0"/>
              <a:t>를 결부시키면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단계에서 깔끔하게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-T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가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5724128" y="2348880"/>
            <a:ext cx="648072" cy="349007"/>
            <a:chOff x="5724128" y="2348880"/>
            <a:chExt cx="648072" cy="349007"/>
          </a:xfrm>
        </p:grpSpPr>
        <p:cxnSp>
          <p:nvCxnSpPr>
            <p:cNvPr id="83" name="직선 화살표 연결선 82"/>
            <p:cNvCxnSpPr/>
            <p:nvPr/>
          </p:nvCxnSpPr>
          <p:spPr>
            <a:xfrm flipH="1">
              <a:off x="5724128" y="2348880"/>
              <a:ext cx="6480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6136" y="2420888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en-US" altLang="ko-KR" sz="120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-T</a:t>
              </a:r>
              <a:r>
                <a:rPr lang="en-US" altLang="ko-KR" sz="120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ko-KR" altLang="en-US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067944" y="2348880"/>
            <a:ext cx="1869423" cy="333618"/>
            <a:chOff x="4067944" y="2348880"/>
            <a:chExt cx="1869423" cy="333618"/>
          </a:xfrm>
        </p:grpSpPr>
        <p:sp>
          <p:nvSpPr>
            <p:cNvPr id="93" name="TextBox 92"/>
            <p:cNvSpPr txBox="1"/>
            <p:nvPr/>
          </p:nvSpPr>
          <p:spPr>
            <a:xfrm>
              <a:off x="4067944" y="2420888"/>
              <a:ext cx="18694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-(Y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-T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)(1+Exp(-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))</a:t>
              </a:r>
              <a:r>
                <a:rPr lang="en-US" altLang="ko-KR" sz="1050" b="1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-2</a:t>
              </a:r>
              <a:endParaRPr lang="ko-KR" altLang="en-US" sz="1050" b="1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 flipH="1">
              <a:off x="5004048" y="2348880"/>
              <a:ext cx="3600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4355976" y="2348880"/>
              <a:ext cx="3600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2843808" y="2348880"/>
            <a:ext cx="2589170" cy="325924"/>
            <a:chOff x="2843808" y="2348880"/>
            <a:chExt cx="2589170" cy="325924"/>
          </a:xfrm>
        </p:grpSpPr>
        <p:cxnSp>
          <p:nvCxnSpPr>
            <p:cNvPr id="98" name="직선 화살표 연결선 97"/>
            <p:cNvCxnSpPr/>
            <p:nvPr/>
          </p:nvCxnSpPr>
          <p:spPr>
            <a:xfrm flipH="1">
              <a:off x="3707904" y="2348880"/>
              <a:ext cx="3600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843808" y="2420888"/>
              <a:ext cx="2589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-(Y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-T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)(1+Exp(-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))</a:t>
              </a:r>
              <a:r>
                <a:rPr lang="en-US" altLang="ko-KR" sz="1050" b="1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-2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050" b="1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403648" y="2348880"/>
            <a:ext cx="2589170" cy="325924"/>
            <a:chOff x="1403648" y="2348880"/>
            <a:chExt cx="2589170" cy="325924"/>
          </a:xfrm>
        </p:grpSpPr>
        <p:cxnSp>
          <p:nvCxnSpPr>
            <p:cNvPr id="100" name="직선 화살표 연결선 99"/>
            <p:cNvCxnSpPr/>
            <p:nvPr/>
          </p:nvCxnSpPr>
          <p:spPr>
            <a:xfrm flipH="1">
              <a:off x="2771800" y="2348880"/>
              <a:ext cx="5760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403648" y="2420888"/>
              <a:ext cx="2589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(Y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-T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)(1+Exp(-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))</a:t>
              </a:r>
              <a:r>
                <a:rPr lang="en-US" altLang="ko-KR" sz="1050" b="1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-2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050" b="1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>
              <a:off x="1691680" y="2348880"/>
              <a:ext cx="5760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187624" y="2564904"/>
            <a:ext cx="2922341" cy="432048"/>
            <a:chOff x="1259632" y="2492896"/>
            <a:chExt cx="2922341" cy="432048"/>
          </a:xfrm>
        </p:grpSpPr>
        <p:cxnSp>
          <p:nvCxnSpPr>
            <p:cNvPr id="104" name="직선 화살표 연결선 103"/>
            <p:cNvCxnSpPr/>
            <p:nvPr/>
          </p:nvCxnSpPr>
          <p:spPr>
            <a:xfrm flipH="1">
              <a:off x="1259632" y="2492896"/>
              <a:ext cx="288032" cy="4320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403648" y="2636912"/>
              <a:ext cx="27783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∙(Y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-T</a:t>
              </a:r>
              <a:r>
                <a:rPr lang="en-US" altLang="ko-KR" sz="1050" b="1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)(1+Exp(-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))</a:t>
              </a:r>
              <a:r>
                <a:rPr lang="en-US" altLang="ko-KR" sz="1050" b="1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-2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Exp(-</a:t>
              </a:r>
              <a:r>
                <a:rPr lang="en-US" altLang="ko-KR" sz="105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WX+b</a:t>
              </a:r>
              <a:r>
                <a:rPr lang="en-US" altLang="ko-K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050" b="1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200</Words>
  <Application>Microsoft Office PowerPoint</Application>
  <PresentationFormat>화면 슬라이드 쇼(4:3)</PresentationFormat>
  <Paragraphs>104</Paragraphs>
  <Slides>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Office 테마</vt:lpstr>
      <vt:lpstr>문서</vt:lpstr>
      <vt:lpstr>Microsoft Office Word 문서</vt:lpstr>
      <vt:lpstr>슬라이드 1</vt:lpstr>
      <vt:lpstr>A Simple Neural Network</vt:lpstr>
      <vt:lpstr>A Simple Neural Network</vt:lpstr>
      <vt:lpstr>Loss Function : Cross Entropy</vt:lpstr>
      <vt:lpstr>Backpropagation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진선휘</dc:creator>
  <cp:lastModifiedBy>진선휘</cp:lastModifiedBy>
  <cp:revision>16</cp:revision>
  <dcterms:created xsi:type="dcterms:W3CDTF">2018-03-21T01:39:45Z</dcterms:created>
  <dcterms:modified xsi:type="dcterms:W3CDTF">2018-03-21T23:58:38Z</dcterms:modified>
</cp:coreProperties>
</file>