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Lookup 2 company names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2) Not well documented/ lack of vendor support/ missing rare connector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4) Client-side developed with static data first… Lots of issues came up when actually making server requests to display the data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First semester- Split into 3 pairs(embedded,server,front end), lots of research, developed individually until the last few weeks we’ve integrated the three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Second semester- Tasks are set on the schedule, but Matt will go over our next steps in more detail later in the presentation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sdmay18-18.sd.ece.iastate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44575"/>
            <a:ext cx="8520600" cy="104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Fleet Monitoring System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400" y="2283250"/>
            <a:ext cx="13525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" type="subTitle"/>
          </p:nvPr>
        </p:nvSpPr>
        <p:spPr>
          <a:xfrm>
            <a:off x="249700" y="1675875"/>
            <a:ext cx="8520600" cy="300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Sdmay18-18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http://sdmay18-18.sd.ece.iastate.edu/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Client/Advisor: Lotfi Ben-Othmane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Group Members: Venecia Alvarez, Kendall Berner, Matthew Fuhrmann, William Fuhrmann,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Anthony Guss, Tyler Hartsock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735500" y="83700"/>
            <a:ext cx="13525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Detailed Design - Front End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Interfaces: Emphasis on visualizing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Technologies Used: AngularJS, Chart.js, Google Maps API, Bootstrap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Test Plan: UwAmp/XAmpp for local testing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388"/>
            <a:ext cx="9144001" cy="452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Detailed Design - Server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Used: NodeJS, MongoDB, Mongoose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Plan: Automated API Testing Using Postman, Unit Testing for Data Analysis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Hosted on Google Cloud Compute Engine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Swagger Documentation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Transitioning into a Swagger based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Detailed Design - Microcontroller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Modules: gps_interface, can_interface, server_send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Used: Python, PiCAN2, Adafruit Ultimate GPS, gpsd, PyCan, requests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Plan: unittest.py, verify with simulator, compare with car actuals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Current Project Status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Prototypes for Python application, server, and front-end completed with interoperability.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Group Contributions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Venecia: Client side, emphasis on Google Maps API and AngularJS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Kendall: Client side, emphasis on Chart.js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Matthew: Android application for OBD-II, GPS, sending data. Attempted to fix Android hardware.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William: Android, Python, and ODB-II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Anthony: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Tyler: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Plan for Next Semester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Expand functionality for server and front-end.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Move to real vehicle use for Raspberry Pi.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Increase PID support for Python application.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Problem: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Companies have many vehicles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Vehicle fleets are inefficient and costly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Solution: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Allow a fleet manager to see real time data of vehicles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Allow a fleet manager to see periodic reports about each vehicle and each driver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product shall: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Gather data from a vehicle’s ODB-II port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Transmit data from the vehicle to the server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Process raw data from the vehicle on the server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Record vehicle data into a database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Display a map with a location of all vehicles in the fleet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Display historical data for a certain vehicle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Non-Functional Requirements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The product shall: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Be used by vehicles at any time and location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Utilize Google Cloud services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Only allow managers to view fleet data on the dashboard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Have the server side code made in Node.js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Use AngularJS on the client side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Market Survey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223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Other Fleet Management Applications: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Mobile App vs OBD II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Live tracking, statistics, vehicle data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Live map of fleet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Our Application vs Rest of Market: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More useful interpretations of internal data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Automate tedious tasks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Basic Design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12700"/>
            <a:ext cx="8520600" cy="358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3 Components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Microcontroller to retrieve vehicle data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Server with database to receive, store, and relay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Website to display data to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Risk Management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knowledge of embedded systems → Lots of time spent researching, working with other students with embedded systems experience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use original hardware → Use a Raspberry Pi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testing with just one device → Making fake test data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Race conditions with the map → Research common solutions and redesign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Budget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hardware: Android Board, development kit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~$500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hardware: Raspberry Pi, GPS, and connector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$50 + $30 + $10 = $90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services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$40/month * 5 months = $200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Schedule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50" y="1097250"/>
            <a:ext cx="7386100" cy="36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