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apps use the OBD II port to collect data, some have drivers input data manually</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-Some apps require drivers to input the data... ours collects data handsfree</a:t>
            </a:r>
            <a:endParaRPr/>
          </a:p>
          <a:p>
            <a:pPr indent="0" lvl="0" marL="0" rtl="0">
              <a:spcBef>
                <a:spcPts val="0"/>
              </a:spcBef>
              <a:spcAft>
                <a:spcPts val="0"/>
              </a:spcAft>
              <a:buNone/>
            </a:pPr>
            <a:r>
              <a:rPr lang="en"/>
              <a:t>-Instead of just listing data values, we display data in nice charts and graphs</a:t>
            </a:r>
            <a:endParaRPr/>
          </a:p>
          <a:p>
            <a:pPr indent="0" lvl="0" marL="0">
              <a:spcBef>
                <a:spcPts val="0"/>
              </a:spcBef>
              <a:spcAft>
                <a:spcPts val="0"/>
              </a:spcAft>
              <a:buNone/>
            </a:pPr>
            <a:r>
              <a:rPr lang="en"/>
              <a:t>-Providing managers with all the necessary information, but not telling them how to run their business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50">
                <a:highlight>
                  <a:srgbClr val="F2F2F2"/>
                </a:highlight>
              </a:rPr>
              <a:t>-Raspberry Pi uses a PiCAN2 device to interface with the OBD-II port</a:t>
            </a:r>
            <a:endParaRPr sz="1250">
              <a:highlight>
                <a:srgbClr val="F2F2F2"/>
              </a:highlight>
            </a:endParaRPr>
          </a:p>
          <a:p>
            <a:pPr indent="0" lvl="0" marL="0">
              <a:spcBef>
                <a:spcPts val="0"/>
              </a:spcBef>
              <a:spcAft>
                <a:spcPts val="0"/>
              </a:spcAft>
              <a:buNone/>
            </a:pPr>
            <a:r>
              <a:rPr lang="en" sz="1250">
                <a:highlight>
                  <a:srgbClr val="F2F2F2"/>
                </a:highlight>
              </a:rPr>
              <a:t>-The Raspberry Pi gathers location data using an Adafruit Ultimate GPS</a:t>
            </a:r>
            <a:endParaRPr sz="1250">
              <a:highlight>
                <a:srgbClr val="F2F2F2"/>
              </a:highlight>
            </a:endParaRPr>
          </a:p>
          <a:p>
            <a:pPr indent="0" lvl="0" marL="0">
              <a:spcBef>
                <a:spcPts val="0"/>
              </a:spcBef>
              <a:spcAft>
                <a:spcPts val="0"/>
              </a:spcAft>
              <a:buNone/>
            </a:pPr>
            <a:r>
              <a:rPr lang="en" sz="1250">
                <a:highlight>
                  <a:srgbClr val="F2F2F2"/>
                </a:highlight>
              </a:rPr>
              <a:t>-server implemented using Node.js</a:t>
            </a:r>
            <a:endParaRPr sz="1250">
              <a:highlight>
                <a:srgbClr val="F2F2F2"/>
              </a:highlight>
            </a:endParaRPr>
          </a:p>
          <a:p>
            <a:pPr indent="0" lvl="0" marL="0">
              <a:spcBef>
                <a:spcPts val="0"/>
              </a:spcBef>
              <a:spcAft>
                <a:spcPts val="0"/>
              </a:spcAft>
              <a:buNone/>
            </a:pPr>
            <a:r>
              <a:rPr lang="en" sz="1250">
                <a:highlight>
                  <a:srgbClr val="F2F2F2"/>
                </a:highlight>
              </a:rPr>
              <a:t>-The API is implemented using GET, POST, PUT and DELETE API calls</a:t>
            </a:r>
            <a:endParaRPr sz="1250">
              <a:highlight>
                <a:srgbClr val="F2F2F2"/>
              </a:highlight>
            </a:endParaRPr>
          </a:p>
          <a:p>
            <a:pPr indent="0" lvl="0" marL="0" rtl="0">
              <a:spcBef>
                <a:spcPts val="0"/>
              </a:spcBef>
              <a:spcAft>
                <a:spcPts val="0"/>
              </a:spcAft>
              <a:buNone/>
            </a:pPr>
            <a:r>
              <a:rPr lang="en" sz="1250">
                <a:highlight>
                  <a:srgbClr val="F2F2F2"/>
                </a:highlight>
              </a:rPr>
              <a:t>-s</a:t>
            </a:r>
            <a:r>
              <a:rPr lang="en" sz="1250"/>
              <a:t>erver maintains a Mongo database through the use of Mongoose</a:t>
            </a:r>
            <a:endParaRPr sz="1250"/>
          </a:p>
          <a:p>
            <a:pPr indent="0" lvl="0" marL="0">
              <a:spcBef>
                <a:spcPts val="0"/>
              </a:spcBef>
              <a:spcAft>
                <a:spcPts val="0"/>
              </a:spcAft>
              <a:buNone/>
            </a:pPr>
            <a:r>
              <a:rPr lang="en" sz="1250">
                <a:highlight>
                  <a:srgbClr val="F2F2F2"/>
                </a:highlight>
              </a:rPr>
              <a:t>-</a:t>
            </a:r>
            <a:r>
              <a:rPr lang="en" sz="1250"/>
              <a:t>main web page displays a live map tracking the locations of all vehicles in the</a:t>
            </a:r>
            <a:endParaRPr sz="1250"/>
          </a:p>
          <a:p>
            <a:pPr indent="0" lvl="0" marL="0" rtl="0">
              <a:lnSpc>
                <a:spcPct val="115000"/>
              </a:lnSpc>
              <a:spcBef>
                <a:spcPts val="0"/>
              </a:spcBef>
              <a:spcAft>
                <a:spcPts val="0"/>
              </a:spcAft>
              <a:buNone/>
            </a:pPr>
            <a:r>
              <a:rPr lang="en" sz="1250"/>
              <a:t>fleet in real time</a:t>
            </a:r>
            <a:endParaRPr sz="1250"/>
          </a:p>
          <a:p>
            <a:pPr indent="0" lvl="0" marL="0">
              <a:spcBef>
                <a:spcPts val="0"/>
              </a:spcBef>
              <a:spcAft>
                <a:spcPts val="0"/>
              </a:spcAft>
              <a:buNone/>
            </a:pPr>
            <a:r>
              <a:t/>
            </a:r>
            <a:endParaRPr sz="1250">
              <a:highlight>
                <a:srgbClr val="F2F2F2"/>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Emphasize single page application</a:t>
            </a:r>
            <a:endParaRPr/>
          </a:p>
          <a:p>
            <a:pPr indent="0" lvl="0" marL="0">
              <a:spcBef>
                <a:spcPts val="0"/>
              </a:spcBef>
              <a:spcAft>
                <a:spcPts val="0"/>
              </a:spcAft>
              <a:buNone/>
            </a:pPr>
            <a:r>
              <a:rPr lang="en"/>
              <a:t>Briefly describe pages</a:t>
            </a:r>
            <a:endParaRPr/>
          </a:p>
          <a:p>
            <a:pPr indent="0" lvl="0" marL="0">
              <a:spcBef>
                <a:spcPts val="0"/>
              </a:spcBef>
              <a:spcAft>
                <a:spcPts val="0"/>
              </a:spcAft>
              <a:buNone/>
            </a:pPr>
            <a:r>
              <a:rPr lang="en"/>
              <a:t>We utilized AngularJS services to extract functionalities into organized modules. Services include: mapService, chartService, and sessionService. Each service is responsible for specific functionality and is easily reusable and extendable.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may18-18.sd.ece.ia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cDxIMVuyK1E"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311700" y="744575"/>
            <a:ext cx="8520600" cy="1044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Fleet Monitoring System</a:t>
            </a:r>
            <a:endParaRPr/>
          </a:p>
        </p:txBody>
      </p:sp>
      <p:pic>
        <p:nvPicPr>
          <p:cNvPr id="60" name="Shape 60"/>
          <p:cNvPicPr preferRelativeResize="0"/>
          <p:nvPr/>
        </p:nvPicPr>
        <p:blipFill>
          <a:blip r:embed="rId3">
            <a:alphaModFix/>
          </a:blip>
          <a:stretch>
            <a:fillRect/>
          </a:stretch>
        </p:blipFill>
        <p:spPr>
          <a:xfrm>
            <a:off x="3761400" y="2283250"/>
            <a:ext cx="1352550" cy="1238250"/>
          </a:xfrm>
          <a:prstGeom prst="rect">
            <a:avLst/>
          </a:prstGeom>
          <a:noFill/>
          <a:ln>
            <a:noFill/>
          </a:ln>
        </p:spPr>
      </p:pic>
      <p:sp>
        <p:nvSpPr>
          <p:cNvPr id="61" name="Shape 61"/>
          <p:cNvSpPr txBox="1"/>
          <p:nvPr>
            <p:ph idx="1" type="subTitle"/>
          </p:nvPr>
        </p:nvSpPr>
        <p:spPr>
          <a:xfrm>
            <a:off x="249700" y="1675875"/>
            <a:ext cx="8520600" cy="300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sdmay18-18</a:t>
            </a:r>
            <a:endParaRPr/>
          </a:p>
          <a:p>
            <a:pPr indent="0" lvl="0" marL="0">
              <a:spcBef>
                <a:spcPts val="0"/>
              </a:spcBef>
              <a:spcAft>
                <a:spcPts val="0"/>
              </a:spcAft>
              <a:buNone/>
            </a:pPr>
            <a:r>
              <a:rPr lang="en" u="sng">
                <a:solidFill>
                  <a:schemeClr val="hlink"/>
                </a:solidFill>
                <a:hlinkClick r:id="rId4"/>
              </a:rPr>
              <a:t>http://sdmay18-18.sd.ece.iastate.edu/</a:t>
            </a:r>
            <a:endParaRPr/>
          </a:p>
          <a:p>
            <a:pPr indent="0" lvl="0" marL="0" rtl="0">
              <a:spcBef>
                <a:spcPts val="0"/>
              </a:spcBef>
              <a:spcAft>
                <a:spcPts val="0"/>
              </a:spcAft>
              <a:buNone/>
            </a:pPr>
            <a:r>
              <a:t/>
            </a:r>
            <a:endParaRPr/>
          </a:p>
          <a:p>
            <a:pPr indent="0" lvl="0" marL="0">
              <a:spcBef>
                <a:spcPts val="0"/>
              </a:spcBef>
              <a:spcAft>
                <a:spcPts val="0"/>
              </a:spcAft>
              <a:buNone/>
            </a:pPr>
            <a:r>
              <a:rPr lang="en"/>
              <a:t>Venecia Alvarez, Kendall Berner, Matthew Fuhrmann, </a:t>
            </a:r>
            <a:endParaRPr/>
          </a:p>
          <a:p>
            <a:pPr indent="0" lvl="0" marL="0" rtl="0">
              <a:spcBef>
                <a:spcPts val="0"/>
              </a:spcBef>
              <a:spcAft>
                <a:spcPts val="0"/>
              </a:spcAft>
              <a:buNone/>
            </a:pPr>
            <a:r>
              <a:rPr lang="en"/>
              <a:t>William Fuhrmann, Anthony Guss, Tyler Hartsock</a:t>
            </a:r>
            <a:endParaRPr/>
          </a:p>
          <a:p>
            <a:pPr indent="0" lvl="0" marL="0">
              <a:spcBef>
                <a:spcPts val="0"/>
              </a:spcBef>
              <a:spcAft>
                <a:spcPts val="0"/>
              </a:spcAft>
              <a:buNone/>
            </a:pPr>
            <a:r>
              <a:t/>
            </a:r>
            <a:endParaRPr/>
          </a:p>
          <a:p>
            <a:pPr indent="0" lvl="0" marL="0">
              <a:spcBef>
                <a:spcPts val="0"/>
              </a:spcBef>
              <a:spcAft>
                <a:spcPts val="0"/>
              </a:spcAft>
              <a:buNone/>
            </a:pPr>
            <a:r>
              <a:rPr lang="en" sz="1600"/>
              <a:t>Client/Advisor: Lotfi Ben-Othmane</a:t>
            </a:r>
            <a:endParaRPr sz="1600"/>
          </a:p>
        </p:txBody>
      </p:sp>
      <p:pic>
        <p:nvPicPr>
          <p:cNvPr id="62" name="Shape 62"/>
          <p:cNvPicPr preferRelativeResize="0"/>
          <p:nvPr/>
        </p:nvPicPr>
        <p:blipFill>
          <a:blip r:embed="rId3">
            <a:alphaModFix/>
          </a:blip>
          <a:stretch>
            <a:fillRect/>
          </a:stretch>
        </p:blipFill>
        <p:spPr>
          <a:xfrm rot="5400000">
            <a:off x="7735500" y="83700"/>
            <a:ext cx="1352550" cy="12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Detailed Design - Server</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Technologies Used: NodeJS, MongoDB, Mongoose, Bcrypt.js</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RESTful API</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PID P</a:t>
            </a:r>
            <a:r>
              <a:rPr lang="en">
                <a:solidFill>
                  <a:srgbClr val="FFFFFF"/>
                </a:solidFill>
              </a:rPr>
              <a:t>rocessing</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Swagger Documentation</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Hosted on Google Cloud Compute Engine</a:t>
            </a:r>
            <a:endParaRPr>
              <a:solidFill>
                <a:srgbClr val="FFFFFF"/>
              </a:solidFill>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Server Sequence Diagram</a:t>
            </a:r>
            <a:endParaRPr/>
          </a:p>
        </p:txBody>
      </p:sp>
      <p:pic>
        <p:nvPicPr>
          <p:cNvPr id="123" name="Shape 123"/>
          <p:cNvPicPr preferRelativeResize="0"/>
          <p:nvPr/>
        </p:nvPicPr>
        <p:blipFill>
          <a:blip r:embed="rId3">
            <a:alphaModFix/>
          </a:blip>
          <a:stretch>
            <a:fillRect/>
          </a:stretch>
        </p:blipFill>
        <p:spPr>
          <a:xfrm>
            <a:off x="2027275" y="1135050"/>
            <a:ext cx="5089450" cy="351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Detailed Design - Raspberry Pi</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Hardware Used: </a:t>
            </a:r>
            <a:r>
              <a:rPr lang="en">
                <a:solidFill>
                  <a:srgbClr val="FFFFFF"/>
                </a:solidFill>
              </a:rPr>
              <a:t>PiCAN2, Adafruit Ultimate GPS, Hologram Nova</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Technologies Used: Python, gpsd, gpsd-clients, python-gps, python-can, requests</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Modules:</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fleet_monitoring_pi: Startup the application, poll configuration in a thread</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can_interface: </a:t>
            </a:r>
            <a:r>
              <a:rPr lang="en">
                <a:solidFill>
                  <a:srgbClr val="FFFFFF"/>
                </a:solidFill>
              </a:rPr>
              <a:t>Use python-can to interact with OBD-II port using threads</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Gps_interface: Use python-gps to interact with gpsd reports using a thread</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api_engine: Singleton, handle API calls</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config: Singleton, handle configuration storage based on polling, startup arguments</a:t>
            </a:r>
            <a:endParaRPr>
              <a:solidFill>
                <a:srgbClr val="FFFFFF"/>
              </a:solidFill>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6" name="Shape 136"/>
          <p:cNvPicPr preferRelativeResize="0"/>
          <p:nvPr/>
        </p:nvPicPr>
        <p:blipFill>
          <a:blip r:embed="rId3">
            <a:alphaModFix/>
          </a:blip>
          <a:stretch>
            <a:fillRect/>
          </a:stretch>
        </p:blipFill>
        <p:spPr>
          <a:xfrm>
            <a:off x="123588" y="264288"/>
            <a:ext cx="8896825" cy="461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287900" y="266300"/>
            <a:ext cx="8568226" cy="4616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Plan</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Front End</a:t>
            </a:r>
            <a:r>
              <a:rPr lang="en">
                <a:solidFill>
                  <a:srgbClr val="FFFFFF"/>
                </a:solidFill>
              </a:rPr>
              <a:t>: UwAmp/XAmpp for local testing, confirm database updates show up live on the website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Raspberry Pi: Verify hardware functionality by running Python modules individually, verify that api_engine results are correct by comparing with Postman calls. OBD-II testing done by OBD-II simulator and rented U-Haul van, as well as overall system testing using the real vehicle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Server: Automated API Testing Using Postman, Unit Testing for PID processing</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Results</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GPS module tested in operating vehicle - successful</a:t>
            </a:r>
            <a:endParaRPr>
              <a:solidFill>
                <a:srgbClr val="FFFFFF"/>
              </a:solidFill>
            </a:endParaRPr>
          </a:p>
          <a:p>
            <a:pPr indent="0" lvl="0" marL="0">
              <a:spcBef>
                <a:spcPts val="1600"/>
              </a:spcBef>
              <a:spcAft>
                <a:spcPts val="0"/>
              </a:spcAft>
              <a:buNone/>
            </a:pPr>
            <a:r>
              <a:rPr lang="en">
                <a:solidFill>
                  <a:srgbClr val="FFFFFF"/>
                </a:solidFill>
              </a:rPr>
              <a:t>OBD-II module tested in operating vehicle - successful</a:t>
            </a:r>
            <a:endParaRPr>
              <a:solidFill>
                <a:srgbClr val="FFFFFF"/>
              </a:solidFill>
            </a:endParaRPr>
          </a:p>
          <a:p>
            <a:pPr indent="0" lvl="0" marL="0">
              <a:spcBef>
                <a:spcPts val="1600"/>
              </a:spcBef>
              <a:spcAft>
                <a:spcPts val="0"/>
              </a:spcAft>
              <a:buNone/>
            </a:pPr>
            <a:r>
              <a:rPr lang="en">
                <a:solidFill>
                  <a:srgbClr val="FFFFFF"/>
                </a:solidFill>
              </a:rPr>
              <a:t>Raspberry Pi data sent from operating vehicle using Hologram Nova - successful</a:t>
            </a:r>
            <a:endParaRPr>
              <a:solidFill>
                <a:srgbClr val="FFFFFF"/>
              </a:solidFill>
            </a:endParaRPr>
          </a:p>
          <a:p>
            <a:pPr indent="0" lvl="0" marL="0">
              <a:spcBef>
                <a:spcPts val="1600"/>
              </a:spcBef>
              <a:spcAft>
                <a:spcPts val="0"/>
              </a:spcAft>
              <a:buNone/>
            </a:pPr>
            <a:r>
              <a:rPr lang="en">
                <a:solidFill>
                  <a:srgbClr val="FFFFFF"/>
                </a:solidFill>
              </a:rPr>
              <a:t>Website tested to confirm live update of location and statistics - successful</a:t>
            </a:r>
            <a:endParaRPr>
              <a:solidFill>
                <a:srgbClr val="FFFFFF"/>
              </a:solidFill>
            </a:endParaRPr>
          </a:p>
          <a:p>
            <a:pPr indent="0" lvl="0" marL="0">
              <a:spcBef>
                <a:spcPts val="1600"/>
              </a:spcBef>
              <a:spcAft>
                <a:spcPts val="1600"/>
              </a:spcAft>
              <a:buNone/>
            </a:pPr>
            <a:r>
              <a:rPr lang="en">
                <a:solidFill>
                  <a:srgbClr val="FFFFFF"/>
                </a:solidFill>
              </a:rPr>
              <a:t>Server tested using Postman runners for all API calls - successful</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Alternative Designs</a:t>
            </a:r>
            <a:endParaRPr>
              <a:solidFill>
                <a:srgbClr val="FFFFFF"/>
              </a:solidFill>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Char char="-"/>
            </a:pPr>
            <a:r>
              <a:rPr lang="en">
                <a:solidFill>
                  <a:srgbClr val="FFFFFF"/>
                </a:solidFill>
              </a:rPr>
              <a:t>Java Spring Microservices</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Android Microcontroller</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R Data Analytics</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Google Roads API</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249425" y="21002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30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Statement</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Problem:</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Managing large fleets of vehicles is costly and time-consuming</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Fleet managers don’t have information to make improvements</a:t>
            </a:r>
            <a:endParaRPr>
              <a:solidFill>
                <a:srgbClr val="FFFFFF"/>
              </a:solidFill>
            </a:endParaRPr>
          </a:p>
          <a:p>
            <a:pPr indent="0" lvl="0" marL="0" rtl="0">
              <a:spcBef>
                <a:spcPts val="1600"/>
              </a:spcBef>
              <a:spcAft>
                <a:spcPts val="0"/>
              </a:spcAft>
              <a:buNone/>
            </a:pPr>
            <a:r>
              <a:rPr lang="en">
                <a:solidFill>
                  <a:srgbClr val="FFFFFF"/>
                </a:solidFill>
              </a:rPr>
              <a:t>Solution:</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Vehicle location data and internal data gathered from on-board Raspberry Pi 3</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Server processes vehicle data, provides data to fleet manager website</a:t>
            </a:r>
            <a:endParaRPr>
              <a:solidFill>
                <a:srgbClr val="FFFFFF"/>
              </a:solidFill>
            </a:endParaRPr>
          </a:p>
          <a:p>
            <a:pPr indent="-342900" lvl="0" marL="457200">
              <a:spcBef>
                <a:spcPts val="0"/>
              </a:spcBef>
              <a:spcAft>
                <a:spcPts val="0"/>
              </a:spcAft>
              <a:buClr>
                <a:srgbClr val="FFFFFF"/>
              </a:buClr>
              <a:buSzPts val="1800"/>
              <a:buChar char="-"/>
            </a:pPr>
            <a:r>
              <a:rPr lang="en">
                <a:solidFill>
                  <a:schemeClr val="dk1"/>
                </a:solidFill>
              </a:rPr>
              <a:t>Allow a fleet manager to see real time data of vehicles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Market Survey</a:t>
            </a:r>
            <a:endParaRPr/>
          </a:p>
        </p:txBody>
      </p:sp>
      <p:sp>
        <p:nvSpPr>
          <p:cNvPr id="74" name="Shape 74"/>
          <p:cNvSpPr txBox="1"/>
          <p:nvPr>
            <p:ph idx="1" type="body"/>
          </p:nvPr>
        </p:nvSpPr>
        <p:spPr>
          <a:xfrm>
            <a:off x="311700" y="11223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Other Fleet Management Applications: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OBD II or Mobile App</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Live tracking, statistics, vehicle data</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Live map of fleet</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Our Application vs Rest of Market: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Minimize driver interaction</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Useful interpretations of vehicle internal data</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Less focus on fleet </a:t>
            </a:r>
            <a:r>
              <a:rPr lang="en">
                <a:solidFill>
                  <a:schemeClr val="dk1"/>
                </a:solidFill>
              </a:rPr>
              <a:t>administration</a:t>
            </a:r>
            <a:r>
              <a:rPr lang="en">
                <a:solidFill>
                  <a:schemeClr val="dk1"/>
                </a:solidFill>
              </a:rPr>
              <a:t>, more on fleet monitoring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Functional Requirements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The product shall:</a:t>
            </a:r>
            <a:endParaRPr sz="2400">
              <a:solidFill>
                <a:schemeClr val="dk1"/>
              </a:solidFill>
            </a:endParaRPr>
          </a:p>
          <a:p>
            <a:pPr indent="-342900" lvl="0" marL="457200" rtl="0">
              <a:spcBef>
                <a:spcPts val="0"/>
              </a:spcBef>
              <a:spcAft>
                <a:spcPts val="0"/>
              </a:spcAft>
              <a:buClr>
                <a:srgbClr val="FFFFFF"/>
              </a:buClr>
              <a:buSzPts val="1800"/>
              <a:buChar char="-"/>
            </a:pPr>
            <a:r>
              <a:rPr lang="en">
                <a:solidFill>
                  <a:srgbClr val="FFFFFF"/>
                </a:solidFill>
              </a:rPr>
              <a:t>Gather data from a vehicle’s OBD-II (On-Board Diagnostics) port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Transmit data from the vehicle to the server</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Process raw data from the vehicle on the server</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Record vehicle data into a database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Display a map with a location of all vehicles in the fleet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Display live data for a certain vehicle (speed, engine temperature)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Allow managers to register or remove vehicles that belong to a particular fleet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Allow managers to customize the data being displayed to them</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solidFill>
                  <a:srgbClr val="FFFFFF"/>
                </a:solidFill>
              </a:rPr>
              <a:t>The product shall:</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Only allow managers to view fleet data on the website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Only allow managers to view vehicles in their fleet</a:t>
            </a:r>
            <a:endParaRPr>
              <a:solidFill>
                <a:srgbClr val="FFFFFF"/>
              </a:solidFill>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Constraints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Have the server side code made in Node.js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Utilize Google Cloud services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9" name="Shape 99"/>
          <p:cNvPicPr preferRelativeResize="0"/>
          <p:nvPr/>
        </p:nvPicPr>
        <p:blipFill>
          <a:blip r:embed="rId3">
            <a:alphaModFix/>
          </a:blip>
          <a:stretch>
            <a:fillRect/>
          </a:stretch>
        </p:blipFill>
        <p:spPr>
          <a:xfrm>
            <a:off x="311700" y="445025"/>
            <a:ext cx="8535574" cy="410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Detailed Design - Front End</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Emphasis on visualizing data on the main page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Other pages</a:t>
            </a:r>
            <a:endParaRPr>
              <a:solidFill>
                <a:srgbClr val="FFFFFF"/>
              </a:solidFill>
            </a:endParaRPr>
          </a:p>
          <a:p>
            <a:pPr indent="-317500" lvl="1" marL="914400" rtl="0">
              <a:spcBef>
                <a:spcPts val="0"/>
              </a:spcBef>
              <a:spcAft>
                <a:spcPts val="0"/>
              </a:spcAft>
              <a:buClr>
                <a:schemeClr val="dk1"/>
              </a:buClr>
              <a:buSzPts val="1400"/>
              <a:buChar char="-"/>
            </a:pPr>
            <a:r>
              <a:rPr lang="en">
                <a:solidFill>
                  <a:schemeClr val="dk1"/>
                </a:solidFill>
              </a:rPr>
              <a:t>Login</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Register</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Edit fleet</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Edit view</a:t>
            </a:r>
            <a:endParaRPr>
              <a:solidFill>
                <a:srgbClr val="FFFFFF"/>
              </a:solidFill>
            </a:endParaRPr>
          </a:p>
          <a:p>
            <a:pPr indent="-342900" lvl="0" marL="457200" rtl="0">
              <a:spcBef>
                <a:spcPts val="0"/>
              </a:spcBef>
              <a:spcAft>
                <a:spcPts val="0"/>
              </a:spcAft>
              <a:buClr>
                <a:schemeClr val="dk1"/>
              </a:buClr>
              <a:buSzPts val="1800"/>
              <a:buChar char="-"/>
            </a:pPr>
            <a:r>
              <a:rPr lang="en">
                <a:solidFill>
                  <a:schemeClr val="dk1"/>
                </a:solidFill>
              </a:rPr>
              <a:t>Technologies Used</a:t>
            </a:r>
            <a:endParaRPr>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AngularJS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Chart.js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Google Maps API</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Bootstrap</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This is a video demonstrating the functionality of our front end website.  Our application is a fleet monitoring service that gathers ODB-II data from each vehicle and allows a fleet manager to see fleet statistics as well as the current state of each vehicle.  If you are interested in this project and would like to learn more, visit our team website at http://sdmay18-18.sd.ece.iastate.edu/" id="111" name="Shape 111" title="sdmay18 18 Demo Video">
            <a:hlinkClick r:id="rId3"/>
          </p:cNvPr>
          <p:cNvSpPr/>
          <p:nvPr/>
        </p:nvSpPr>
        <p:spPr>
          <a:xfrm>
            <a:off x="311700" y="561000"/>
            <a:ext cx="8520600" cy="4214450"/>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